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9" r:id="rId2"/>
    <p:sldId id="34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28" autoAdjust="0"/>
    <p:restoredTop sz="94660"/>
  </p:normalViewPr>
  <p:slideViewPr>
    <p:cSldViewPr snapToGrid="0">
      <p:cViewPr>
        <p:scale>
          <a:sx n="75" d="100"/>
          <a:sy n="75" d="100"/>
        </p:scale>
        <p:origin x="58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47EEB-19D8-09C2-74E8-6A5BE28E61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AB59AF-6F2E-AB48-ACE6-624BEE0BB2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B69A1-DA47-3780-ED59-73C81B1C0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5C19F-0ED6-4CA8-A85A-9167298BA90E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23415-C875-97DB-F649-43D8F38D8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33E6C-4AC0-ADEF-C094-B5E4842DE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CA99B-0AB2-45FE-A8A5-746B3FC45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83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71079-F248-EF6B-544C-FC4D1CAAD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897598-7D1E-0FE8-AE88-C76AA5CD2D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46BFA-4704-9513-C134-2E7F168A5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5C19F-0ED6-4CA8-A85A-9167298BA90E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4A49A-DD29-058F-AE79-BE2A02D5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82A7D-C77C-8E9A-1073-74A69635A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CA99B-0AB2-45FE-A8A5-746B3FC45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503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541CDD-1F50-D86D-0682-AE82933CB7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3172BA-7E5A-073E-0901-01605F1404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2C22D-9AB6-C6DA-D623-E3253264D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5C19F-0ED6-4CA8-A85A-9167298BA90E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7400A-88F5-C8DF-ABB8-70F6AC774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C631B-6B6C-ACEC-C9B9-4EC16082C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CA99B-0AB2-45FE-A8A5-746B3FC45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373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C84BC-4FD4-671E-B87E-495595B68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60171-61D1-B5D0-D093-724A90961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2C6C68-618B-CA6A-E804-C75F8C45E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5C19F-0ED6-4CA8-A85A-9167298BA90E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0D8D0-9760-9490-86CF-FB3F5E6A1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355FA-97C7-1211-1688-841D98629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CA99B-0AB2-45FE-A8A5-746B3FC45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464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1D114-2BE6-6463-D8E2-0A5C6F43B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CBD2C-28EB-04D1-B3BE-5A1AE236F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E416B-808E-A5C9-8883-7E886A0FD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5C19F-0ED6-4CA8-A85A-9167298BA90E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0C75BE-9A5A-0BA3-D8F4-CCB5289A1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87F0C-4F67-081C-6B9A-73E998E64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CA99B-0AB2-45FE-A8A5-746B3FC45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84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C41C7-A696-C1C2-1E58-CA5B1CF5C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43599-2A48-BFBD-BF26-EE9ED9DEDD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50B914-5335-F7F6-9B26-9DC04F96E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6E0AA1-FE23-70CF-C75E-B314351CA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5C19F-0ED6-4CA8-A85A-9167298BA90E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DD2D83-CCA8-DD7C-5553-617000171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5C467-F235-D4C9-D665-010C1AC66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CA99B-0AB2-45FE-A8A5-746B3FC45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582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E4944-874F-EC7B-E50D-D6ECAE8FD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2DE820-250A-78CD-7EFF-58F839955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EF15A9-14FF-4171-B417-CBBD817B60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B4382A-B52A-1E09-B3B8-3F6936FFA4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ACF10F-FBE7-13B5-D023-D8830685B0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0DE761-86A9-900E-CDFF-55B9E92F8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5C19F-0ED6-4CA8-A85A-9167298BA90E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A34F0A-54C0-7AB8-C1DD-D67FF869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3DF726-CE85-1712-59F1-39DA54696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CA99B-0AB2-45FE-A8A5-746B3FC45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774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F027-FAD8-15EF-AE33-396D8EAD6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4C5C1-79B0-88E7-E79A-7B5D7444D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5C19F-0ED6-4CA8-A85A-9167298BA90E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9CB48C-ED8D-0C91-9DD0-84DE6C459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64C891-312F-6543-C1B3-F067F089D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CA99B-0AB2-45FE-A8A5-746B3FC45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701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123276-9D95-D11F-245B-C7AF6158D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5C19F-0ED6-4CA8-A85A-9167298BA90E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040AB7-9D71-7E8B-EBF6-15D8F339F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E1AFA-DE9C-0639-FBCD-4547597B5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CA99B-0AB2-45FE-A8A5-746B3FC45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02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B129F-41A8-7EF7-D949-E03DF2B4F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4281F-F385-A499-31FC-7CE029EFC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D7EC8E-D642-C36A-2D69-0DF5E0AFED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B78F1-FCB7-7D70-334E-1D4F2C461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5C19F-0ED6-4CA8-A85A-9167298BA90E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9B99B7-DA2D-26C9-2847-D0142907D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F56A4F-2143-3B2C-BE1D-E088599F9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CA99B-0AB2-45FE-A8A5-746B3FC45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03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8524-6A5E-CD78-4DA9-99D217D03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D891AD-91DB-43F5-0373-83A0557DB3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BA9EA0-D071-A345-4532-8A6B5CA7FA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8DA6B3-4932-1FAE-D949-02919D479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5C19F-0ED6-4CA8-A85A-9167298BA90E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3B937E-3972-34FB-1B5C-2FC9B3835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FD9E2F-46A8-78B1-FC20-4AE2D6F27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CA99B-0AB2-45FE-A8A5-746B3FC45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629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DE5138-0223-9ABB-197E-D0F3028B3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D2798C-5CC3-9F79-E623-30CAB89396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3F86A-369C-60EB-37E2-F7703EA653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5C19F-0ED6-4CA8-A85A-9167298BA90E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F8E3D-5C58-D2AA-7E8C-7D5113A97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D01C8-9802-16AE-1556-5FCDC9DD23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CA99B-0AB2-45FE-A8A5-746B3FC45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319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45" Type="http://schemas.openxmlformats.org/officeDocument/2006/relationships/image" Target="../media/image4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4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43" Type="http://schemas.openxmlformats.org/officeDocument/2006/relationships/image" Target="../media/image42.png"/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20" Type="http://schemas.openxmlformats.org/officeDocument/2006/relationships/image" Target="../media/image19.png"/><Relationship Id="rId41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33.png"/><Relationship Id="rId26" Type="http://schemas.openxmlformats.org/officeDocument/2006/relationships/image" Target="../media/image63.png"/><Relationship Id="rId3" Type="http://schemas.openxmlformats.org/officeDocument/2006/relationships/image" Target="../media/image2.png"/><Relationship Id="rId21" Type="http://schemas.openxmlformats.org/officeDocument/2006/relationships/image" Target="../media/image58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5" Type="http://schemas.openxmlformats.org/officeDocument/2006/relationships/image" Target="../media/image62.png"/><Relationship Id="rId2" Type="http://schemas.openxmlformats.org/officeDocument/2006/relationships/image" Target="../media/image1.png"/><Relationship Id="rId16" Type="http://schemas.openxmlformats.org/officeDocument/2006/relationships/image" Target="../media/image55.png"/><Relationship Id="rId20" Type="http://schemas.openxmlformats.org/officeDocument/2006/relationships/image" Target="../media/image57.png"/><Relationship Id="rId29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24" Type="http://schemas.openxmlformats.org/officeDocument/2006/relationships/image" Target="../media/image61.png"/><Relationship Id="rId5" Type="http://schemas.openxmlformats.org/officeDocument/2006/relationships/image" Target="../media/image20.png"/><Relationship Id="rId15" Type="http://schemas.openxmlformats.org/officeDocument/2006/relationships/image" Target="../media/image54.png"/><Relationship Id="rId23" Type="http://schemas.openxmlformats.org/officeDocument/2006/relationships/image" Target="../media/image60.png"/><Relationship Id="rId28" Type="http://schemas.openxmlformats.org/officeDocument/2006/relationships/image" Target="../media/image65.png"/><Relationship Id="rId10" Type="http://schemas.openxmlformats.org/officeDocument/2006/relationships/image" Target="../media/image49.png"/><Relationship Id="rId19" Type="http://schemas.openxmlformats.org/officeDocument/2006/relationships/image" Target="../media/image34.png"/><Relationship Id="rId31" Type="http://schemas.openxmlformats.org/officeDocument/2006/relationships/image" Target="../media/image68.png"/><Relationship Id="rId4" Type="http://schemas.openxmlformats.org/officeDocument/2006/relationships/image" Target="../media/image19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Relationship Id="rId22" Type="http://schemas.openxmlformats.org/officeDocument/2006/relationships/image" Target="../media/image59.png"/><Relationship Id="rId27" Type="http://schemas.openxmlformats.org/officeDocument/2006/relationships/image" Target="../media/image64.png"/><Relationship Id="rId30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ctangle 173">
            <a:extLst>
              <a:ext uri="{FF2B5EF4-FFF2-40B4-BE49-F238E27FC236}">
                <a16:creationId xmlns:a16="http://schemas.microsoft.com/office/drawing/2014/main" id="{DFD485FB-3E05-5D38-AA8D-7E710FCCC7E3}"/>
              </a:ext>
            </a:extLst>
          </p:cNvPr>
          <p:cNvSpPr/>
          <p:nvPr/>
        </p:nvSpPr>
        <p:spPr>
          <a:xfrm>
            <a:off x="7070240" y="630811"/>
            <a:ext cx="2925128" cy="5630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DBA80D86-85B6-755F-756B-255267F99166}"/>
              </a:ext>
            </a:extLst>
          </p:cNvPr>
          <p:cNvSpPr/>
          <p:nvPr/>
        </p:nvSpPr>
        <p:spPr>
          <a:xfrm>
            <a:off x="3857774" y="643330"/>
            <a:ext cx="2925128" cy="5630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2DEA3775-1C0C-33A9-4CB4-64CC775A5C64}"/>
              </a:ext>
            </a:extLst>
          </p:cNvPr>
          <p:cNvSpPr/>
          <p:nvPr/>
        </p:nvSpPr>
        <p:spPr>
          <a:xfrm>
            <a:off x="643891" y="630812"/>
            <a:ext cx="2925128" cy="5630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646198-86C7-E7EA-E45A-2545ED7604A7}"/>
              </a:ext>
            </a:extLst>
          </p:cNvPr>
          <p:cNvSpPr/>
          <p:nvPr/>
        </p:nvSpPr>
        <p:spPr>
          <a:xfrm>
            <a:off x="7061642" y="6231392"/>
            <a:ext cx="2928103" cy="2903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AE9C61AF-A60D-FC96-3C32-6974C5D4FECD}"/>
              </a:ext>
            </a:extLst>
          </p:cNvPr>
          <p:cNvSpPr/>
          <p:nvPr/>
        </p:nvSpPr>
        <p:spPr>
          <a:xfrm>
            <a:off x="7772224" y="6307314"/>
            <a:ext cx="393699" cy="136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DF067F-CDE5-854A-503D-7FFC9F420275}"/>
              </a:ext>
            </a:extLst>
          </p:cNvPr>
          <p:cNvSpPr/>
          <p:nvPr/>
        </p:nvSpPr>
        <p:spPr>
          <a:xfrm>
            <a:off x="7073420" y="346119"/>
            <a:ext cx="2928103" cy="2903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F54A27-52CF-A593-D2FE-1C5C318AB2E2}"/>
              </a:ext>
            </a:extLst>
          </p:cNvPr>
          <p:cNvSpPr/>
          <p:nvPr/>
        </p:nvSpPr>
        <p:spPr>
          <a:xfrm>
            <a:off x="3878395" y="357118"/>
            <a:ext cx="2928103" cy="2903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87186F-87F9-E933-C233-3B0612BFBB99}"/>
              </a:ext>
            </a:extLst>
          </p:cNvPr>
          <p:cNvSpPr/>
          <p:nvPr/>
        </p:nvSpPr>
        <p:spPr>
          <a:xfrm>
            <a:off x="3881218" y="6270146"/>
            <a:ext cx="2916089" cy="2640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2220E8-2096-9E21-048E-9285398C95CB}"/>
              </a:ext>
            </a:extLst>
          </p:cNvPr>
          <p:cNvSpPr/>
          <p:nvPr/>
        </p:nvSpPr>
        <p:spPr>
          <a:xfrm>
            <a:off x="658657" y="6253281"/>
            <a:ext cx="2928103" cy="2903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9B6E2D-F725-7270-BA82-5C0EC1496E93}"/>
              </a:ext>
            </a:extLst>
          </p:cNvPr>
          <p:cNvSpPr/>
          <p:nvPr/>
        </p:nvSpPr>
        <p:spPr>
          <a:xfrm>
            <a:off x="643891" y="340478"/>
            <a:ext cx="2928103" cy="2903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742F99D-AAED-79AC-2FB8-57450F9A5D50}"/>
              </a:ext>
            </a:extLst>
          </p:cNvPr>
          <p:cNvSpPr/>
          <p:nvPr/>
        </p:nvSpPr>
        <p:spPr>
          <a:xfrm>
            <a:off x="643891" y="340482"/>
            <a:ext cx="2928103" cy="6177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D11165-AFA8-D42B-6101-F52250EABFAC}"/>
              </a:ext>
            </a:extLst>
          </p:cNvPr>
          <p:cNvSpPr/>
          <p:nvPr/>
        </p:nvSpPr>
        <p:spPr>
          <a:xfrm>
            <a:off x="3869204" y="340478"/>
            <a:ext cx="2928103" cy="6177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D013C8-C297-8F6A-521B-219C76D706C3}"/>
              </a:ext>
            </a:extLst>
          </p:cNvPr>
          <p:cNvSpPr/>
          <p:nvPr/>
        </p:nvSpPr>
        <p:spPr>
          <a:xfrm>
            <a:off x="7062175" y="340478"/>
            <a:ext cx="2928103" cy="6177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11C858-9421-1B32-28E9-E5FF37CE2DF7}"/>
              </a:ext>
            </a:extLst>
          </p:cNvPr>
          <p:cNvSpPr txBox="1"/>
          <p:nvPr/>
        </p:nvSpPr>
        <p:spPr>
          <a:xfrm>
            <a:off x="1128212" y="299901"/>
            <a:ext cx="236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Nucleotide Diversity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B1A5A3-91AB-44B2-E891-49B069F89AB5}"/>
              </a:ext>
            </a:extLst>
          </p:cNvPr>
          <p:cNvSpPr txBox="1"/>
          <p:nvPr/>
        </p:nvSpPr>
        <p:spPr>
          <a:xfrm>
            <a:off x="4740793" y="296717"/>
            <a:ext cx="236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Tajima’s 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A5F3F2-50C1-00BD-9806-D658D2D73A7D}"/>
              </a:ext>
            </a:extLst>
          </p:cNvPr>
          <p:cNvSpPr txBox="1"/>
          <p:nvPr/>
        </p:nvSpPr>
        <p:spPr>
          <a:xfrm>
            <a:off x="7517446" y="306620"/>
            <a:ext cx="236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Antibody Interfaces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B08E94-997C-B80D-DAAD-EF538CB3D36C}"/>
              </a:ext>
            </a:extLst>
          </p:cNvPr>
          <p:cNvSpPr txBox="1"/>
          <p:nvPr/>
        </p:nvSpPr>
        <p:spPr>
          <a:xfrm>
            <a:off x="10001523" y="756266"/>
            <a:ext cx="177074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CSP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AMA1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Rh5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Pfs25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Pfs4845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Pfs230 (D1-D2)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Pfs47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85D75F1-89C3-C304-8916-32B66D8C2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903" y="6271102"/>
            <a:ext cx="2249064" cy="2125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C9D3D18-BEC5-F2F4-4914-EBD118A80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10" y="6271101"/>
            <a:ext cx="2249064" cy="212577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32C1C07-C187-DB25-B7A7-F6E751FC56EA}"/>
              </a:ext>
            </a:extLst>
          </p:cNvPr>
          <p:cNvSpPr/>
          <p:nvPr/>
        </p:nvSpPr>
        <p:spPr>
          <a:xfrm>
            <a:off x="8935382" y="6304003"/>
            <a:ext cx="433069" cy="1496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A45788-331C-E83C-7056-FF25E980AFA3}"/>
              </a:ext>
            </a:extLst>
          </p:cNvPr>
          <p:cNvSpPr/>
          <p:nvPr/>
        </p:nvSpPr>
        <p:spPr>
          <a:xfrm>
            <a:off x="8559622" y="6312794"/>
            <a:ext cx="393699" cy="136036"/>
          </a:xfrm>
          <a:prstGeom prst="rect">
            <a:avLst/>
          </a:prstGeom>
          <a:solidFill>
            <a:srgbClr val="FE9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DE98C07-68DF-30E6-2C0E-F9EB82D64A1A}"/>
              </a:ext>
            </a:extLst>
          </p:cNvPr>
          <p:cNvSpPr/>
          <p:nvPr/>
        </p:nvSpPr>
        <p:spPr>
          <a:xfrm>
            <a:off x="8181798" y="6312794"/>
            <a:ext cx="393699" cy="1360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F183DB6-1EEE-F442-086A-7B8B9D9A08C9}"/>
              </a:ext>
            </a:extLst>
          </p:cNvPr>
          <p:cNvCxnSpPr>
            <a:stCxn id="38" idx="0"/>
            <a:endCxn id="38" idx="2"/>
          </p:cNvCxnSpPr>
          <p:nvPr/>
        </p:nvCxnSpPr>
        <p:spPr>
          <a:xfrm>
            <a:off x="8569148" y="6307630"/>
            <a:ext cx="0" cy="1462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4485EE-0DA2-A4EB-044A-07D0C2B86AF4}"/>
              </a:ext>
            </a:extLst>
          </p:cNvPr>
          <p:cNvCxnSpPr/>
          <p:nvPr/>
        </p:nvCxnSpPr>
        <p:spPr>
          <a:xfrm>
            <a:off x="8950148" y="6307630"/>
            <a:ext cx="0" cy="1462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6413C47-126D-0EC8-706C-104A65CF3274}"/>
              </a:ext>
            </a:extLst>
          </p:cNvPr>
          <p:cNvCxnSpPr/>
          <p:nvPr/>
        </p:nvCxnSpPr>
        <p:spPr>
          <a:xfrm>
            <a:off x="8175448" y="6307630"/>
            <a:ext cx="0" cy="1462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D6342FD-4439-C1DC-2BB4-1742FE0E9387}"/>
              </a:ext>
            </a:extLst>
          </p:cNvPr>
          <p:cNvSpPr/>
          <p:nvPr/>
        </p:nvSpPr>
        <p:spPr>
          <a:xfrm>
            <a:off x="7768732" y="6307630"/>
            <a:ext cx="1600832" cy="14621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96F2D6-BEB3-B639-75C3-D3E1FA373212}"/>
              </a:ext>
            </a:extLst>
          </p:cNvPr>
          <p:cNvSpPr txBox="1"/>
          <p:nvPr/>
        </p:nvSpPr>
        <p:spPr>
          <a:xfrm>
            <a:off x="7863533" y="6271736"/>
            <a:ext cx="16997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                1               2               3+</a:t>
            </a:r>
          </a:p>
        </p:txBody>
      </p:sp>
      <p:pic>
        <p:nvPicPr>
          <p:cNvPr id="69" name="Picture 68" descr="A picture containing green, colorfulness, LEGO&#10;&#10;Description automatically generated">
            <a:extLst>
              <a:ext uri="{FF2B5EF4-FFF2-40B4-BE49-F238E27FC236}">
                <a16:creationId xmlns:a16="http://schemas.microsoft.com/office/drawing/2014/main" id="{61A67443-5745-5625-D72B-B15F2176C2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668" y="505721"/>
            <a:ext cx="914402" cy="914402"/>
          </a:xfrm>
          <a:prstGeom prst="rect">
            <a:avLst/>
          </a:prstGeom>
        </p:spPr>
      </p:pic>
      <p:pic>
        <p:nvPicPr>
          <p:cNvPr id="71" name="Picture 70" descr="A picture containing green, LEGO&#10;&#10;Description automatically generated">
            <a:extLst>
              <a:ext uri="{FF2B5EF4-FFF2-40B4-BE49-F238E27FC236}">
                <a16:creationId xmlns:a16="http://schemas.microsoft.com/office/drawing/2014/main" id="{D6236032-245E-2F4A-E720-412B8530F3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184" y="514366"/>
            <a:ext cx="914402" cy="914402"/>
          </a:xfrm>
          <a:prstGeom prst="rect">
            <a:avLst/>
          </a:prstGeom>
        </p:spPr>
      </p:pic>
      <p:pic>
        <p:nvPicPr>
          <p:cNvPr id="103" name="Picture 102" descr="A red white and blue blob&#10;&#10;Description automatically generated with low confidence">
            <a:extLst>
              <a:ext uri="{FF2B5EF4-FFF2-40B4-BE49-F238E27FC236}">
                <a16:creationId xmlns:a16="http://schemas.microsoft.com/office/drawing/2014/main" id="{BE601579-A00F-FABD-7783-792B3F78E8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758" y="523869"/>
            <a:ext cx="914402" cy="914402"/>
          </a:xfrm>
          <a:prstGeom prst="rect">
            <a:avLst/>
          </a:prstGeom>
        </p:spPr>
      </p:pic>
      <p:pic>
        <p:nvPicPr>
          <p:cNvPr id="105" name="Picture 104" descr="A red white and blue blob&#10;&#10;Description automatically generated with low confidence">
            <a:extLst>
              <a:ext uri="{FF2B5EF4-FFF2-40B4-BE49-F238E27FC236}">
                <a16:creationId xmlns:a16="http://schemas.microsoft.com/office/drawing/2014/main" id="{6BEDFE00-1E7A-1F62-5DCD-5C4304BD8B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478" y="521204"/>
            <a:ext cx="914402" cy="914402"/>
          </a:xfrm>
          <a:prstGeom prst="rect">
            <a:avLst/>
          </a:prstGeom>
        </p:spPr>
      </p:pic>
      <p:pic>
        <p:nvPicPr>
          <p:cNvPr id="117" name="Picture 116" descr="A picture containing LEGO&#10;&#10;Description automatically generated">
            <a:extLst>
              <a:ext uri="{FF2B5EF4-FFF2-40B4-BE49-F238E27FC236}">
                <a16:creationId xmlns:a16="http://schemas.microsoft.com/office/drawing/2014/main" id="{1A03E7EF-ED78-26FE-5EDA-44A15BA11C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410" y="2152560"/>
            <a:ext cx="914402" cy="914402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2CAD2993-7CB3-3D08-29F0-E8AD3D3F9E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844" y="2151631"/>
            <a:ext cx="914402" cy="914402"/>
          </a:xfrm>
          <a:prstGeom prst="rect">
            <a:avLst/>
          </a:prstGeom>
        </p:spPr>
      </p:pic>
      <p:pic>
        <p:nvPicPr>
          <p:cNvPr id="121" name="Picture 120" descr="A picture containing LEGO, colorfulness&#10;&#10;Description automatically generated">
            <a:extLst>
              <a:ext uri="{FF2B5EF4-FFF2-40B4-BE49-F238E27FC236}">
                <a16:creationId xmlns:a16="http://schemas.microsoft.com/office/drawing/2014/main" id="{ED203C80-2E07-DE94-0BD2-B5F553EFEE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568" y="2140539"/>
            <a:ext cx="914402" cy="914402"/>
          </a:xfrm>
          <a:prstGeom prst="rect">
            <a:avLst/>
          </a:prstGeom>
        </p:spPr>
      </p:pic>
      <p:pic>
        <p:nvPicPr>
          <p:cNvPr id="123" name="Picture 122" descr="A blue and white blob&#10;&#10;Description automatically generated with medium confidence">
            <a:extLst>
              <a:ext uri="{FF2B5EF4-FFF2-40B4-BE49-F238E27FC236}">
                <a16:creationId xmlns:a16="http://schemas.microsoft.com/office/drawing/2014/main" id="{0F4187F0-F2CD-F01C-0428-C761DA7C765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433" y="2138169"/>
            <a:ext cx="914402" cy="914402"/>
          </a:xfrm>
          <a:prstGeom prst="rect">
            <a:avLst/>
          </a:prstGeom>
        </p:spPr>
      </p:pic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FB34AF05-A554-D1EA-7917-FA583503A340}"/>
              </a:ext>
            </a:extLst>
          </p:cNvPr>
          <p:cNvCxnSpPr/>
          <p:nvPr/>
        </p:nvCxnSpPr>
        <p:spPr>
          <a:xfrm>
            <a:off x="2107942" y="643863"/>
            <a:ext cx="0" cy="5567456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6F090B10-A377-75C2-2097-BF0B7BC9580B}"/>
              </a:ext>
            </a:extLst>
          </p:cNvPr>
          <p:cNvSpPr txBox="1"/>
          <p:nvPr/>
        </p:nvSpPr>
        <p:spPr>
          <a:xfrm>
            <a:off x="1925271" y="2594172"/>
            <a:ext cx="508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Y-axis 180 °</a:t>
            </a:r>
          </a:p>
        </p:txBody>
      </p:sp>
      <p:sp>
        <p:nvSpPr>
          <p:cNvPr id="126" name="Arrow: Curved Up 125">
            <a:extLst>
              <a:ext uri="{FF2B5EF4-FFF2-40B4-BE49-F238E27FC236}">
                <a16:creationId xmlns:a16="http://schemas.microsoft.com/office/drawing/2014/main" id="{C02A240C-59F2-9670-61AF-1B50F7B08893}"/>
              </a:ext>
            </a:extLst>
          </p:cNvPr>
          <p:cNvSpPr/>
          <p:nvPr/>
        </p:nvSpPr>
        <p:spPr>
          <a:xfrm rot="21447217">
            <a:off x="1927259" y="2878266"/>
            <a:ext cx="388153" cy="98093"/>
          </a:xfrm>
          <a:prstGeom prst="curved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075AB71-7FB8-49CC-80A9-94B36BD3FA34}"/>
              </a:ext>
            </a:extLst>
          </p:cNvPr>
          <p:cNvCxnSpPr/>
          <p:nvPr/>
        </p:nvCxnSpPr>
        <p:spPr>
          <a:xfrm>
            <a:off x="5285747" y="670904"/>
            <a:ext cx="0" cy="5567456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B432B8B4-337D-3B8E-909D-AA2FA90DA1D9}"/>
              </a:ext>
            </a:extLst>
          </p:cNvPr>
          <p:cNvSpPr txBox="1"/>
          <p:nvPr/>
        </p:nvSpPr>
        <p:spPr>
          <a:xfrm>
            <a:off x="5103076" y="2621213"/>
            <a:ext cx="508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Y-axis 180 °</a:t>
            </a:r>
          </a:p>
        </p:txBody>
      </p:sp>
      <p:sp>
        <p:nvSpPr>
          <p:cNvPr id="129" name="Arrow: Curved Up 128">
            <a:extLst>
              <a:ext uri="{FF2B5EF4-FFF2-40B4-BE49-F238E27FC236}">
                <a16:creationId xmlns:a16="http://schemas.microsoft.com/office/drawing/2014/main" id="{BDBCE699-E0AC-CA85-60D4-1A17F4F7A0BA}"/>
              </a:ext>
            </a:extLst>
          </p:cNvPr>
          <p:cNvSpPr/>
          <p:nvPr/>
        </p:nvSpPr>
        <p:spPr>
          <a:xfrm rot="21447217">
            <a:off x="5105064" y="2905307"/>
            <a:ext cx="388153" cy="98093"/>
          </a:xfrm>
          <a:prstGeom prst="curved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2808951E-6BC1-F49F-8FE2-3931C54E7BD6}"/>
              </a:ext>
            </a:extLst>
          </p:cNvPr>
          <p:cNvCxnSpPr/>
          <p:nvPr/>
        </p:nvCxnSpPr>
        <p:spPr>
          <a:xfrm>
            <a:off x="8503940" y="653582"/>
            <a:ext cx="0" cy="5567456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7CB565C1-E5C2-193E-6650-8ADC4F15E64F}"/>
              </a:ext>
            </a:extLst>
          </p:cNvPr>
          <p:cNvSpPr txBox="1"/>
          <p:nvPr/>
        </p:nvSpPr>
        <p:spPr>
          <a:xfrm>
            <a:off x="8256160" y="2587275"/>
            <a:ext cx="508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cs typeface="Arial" panose="020B0604020202020204" pitchFamily="34" charset="0"/>
              </a:rPr>
              <a:t>Y-axis 180 °</a:t>
            </a:r>
          </a:p>
        </p:txBody>
      </p:sp>
      <p:sp>
        <p:nvSpPr>
          <p:cNvPr id="132" name="Arrow: Curved Up 131">
            <a:extLst>
              <a:ext uri="{FF2B5EF4-FFF2-40B4-BE49-F238E27FC236}">
                <a16:creationId xmlns:a16="http://schemas.microsoft.com/office/drawing/2014/main" id="{7F0B02E2-2BA5-67F6-3BD5-8809B1B32052}"/>
              </a:ext>
            </a:extLst>
          </p:cNvPr>
          <p:cNvSpPr/>
          <p:nvPr/>
        </p:nvSpPr>
        <p:spPr>
          <a:xfrm rot="21447217">
            <a:off x="8323257" y="2887985"/>
            <a:ext cx="388153" cy="98093"/>
          </a:xfrm>
          <a:prstGeom prst="curved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4" name="Picture 133" descr="A blue and white blot&#10;&#10;Description automatically generated with medium confidence">
            <a:extLst>
              <a:ext uri="{FF2B5EF4-FFF2-40B4-BE49-F238E27FC236}">
                <a16:creationId xmlns:a16="http://schemas.microsoft.com/office/drawing/2014/main" id="{7066655C-0485-0FBE-2073-528ACBE86E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810" y="2900288"/>
            <a:ext cx="914402" cy="914402"/>
          </a:xfrm>
          <a:prstGeom prst="rect">
            <a:avLst/>
          </a:prstGeom>
        </p:spPr>
      </p:pic>
      <p:pic>
        <p:nvPicPr>
          <p:cNvPr id="136" name="Picture 135" descr="A blue and white blot&#10;&#10;Description automatically generated with low confidence">
            <a:extLst>
              <a:ext uri="{FF2B5EF4-FFF2-40B4-BE49-F238E27FC236}">
                <a16:creationId xmlns:a16="http://schemas.microsoft.com/office/drawing/2014/main" id="{C23D7B15-1C84-32E7-B6B0-D3ACFB2D349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99" y="2895217"/>
            <a:ext cx="914402" cy="914402"/>
          </a:xfrm>
          <a:prstGeom prst="rect">
            <a:avLst/>
          </a:prstGeom>
        </p:spPr>
      </p:pic>
      <p:pic>
        <p:nvPicPr>
          <p:cNvPr id="138" name="Picture 137" descr="A picture containing flower, creative arts, valentine's day&#10;&#10;Description automatically generated">
            <a:extLst>
              <a:ext uri="{FF2B5EF4-FFF2-40B4-BE49-F238E27FC236}">
                <a16:creationId xmlns:a16="http://schemas.microsoft.com/office/drawing/2014/main" id="{34D50D50-827B-776E-0E44-09F6505E10D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015" y="3755685"/>
            <a:ext cx="914402" cy="914402"/>
          </a:xfrm>
          <a:prstGeom prst="rect">
            <a:avLst/>
          </a:prstGeom>
        </p:spPr>
      </p:pic>
      <p:pic>
        <p:nvPicPr>
          <p:cNvPr id="140" name="Picture 139" descr="A picture containing art, drawing&#10;&#10;Description automatically generated">
            <a:extLst>
              <a:ext uri="{FF2B5EF4-FFF2-40B4-BE49-F238E27FC236}">
                <a16:creationId xmlns:a16="http://schemas.microsoft.com/office/drawing/2014/main" id="{D249A88A-F3F5-5299-59D8-B365F33F6B2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128" y="3781895"/>
            <a:ext cx="914402" cy="914402"/>
          </a:xfrm>
          <a:prstGeom prst="rect">
            <a:avLst/>
          </a:prstGeom>
        </p:spPr>
      </p:pic>
      <p:pic>
        <p:nvPicPr>
          <p:cNvPr id="146" name="Picture 145" descr="A picture containing flower, majorelle blue, cobalt blue, electric blue&#10;&#10;Description automatically generated">
            <a:extLst>
              <a:ext uri="{FF2B5EF4-FFF2-40B4-BE49-F238E27FC236}">
                <a16:creationId xmlns:a16="http://schemas.microsoft.com/office/drawing/2014/main" id="{0CD97603-C375-32D2-2F7F-283B257BF85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324" y="3783247"/>
            <a:ext cx="914402" cy="914402"/>
          </a:xfrm>
          <a:prstGeom prst="rect">
            <a:avLst/>
          </a:prstGeom>
        </p:spPr>
      </p:pic>
      <p:pic>
        <p:nvPicPr>
          <p:cNvPr id="148" name="Picture 147" descr="A picture containing art, graphics, colorfulness, electric blue&#10;&#10;Description automatically generated">
            <a:extLst>
              <a:ext uri="{FF2B5EF4-FFF2-40B4-BE49-F238E27FC236}">
                <a16:creationId xmlns:a16="http://schemas.microsoft.com/office/drawing/2014/main" id="{19598A1E-721E-03D6-BFC5-A0630AAF8A3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526" y="3814690"/>
            <a:ext cx="914402" cy="914402"/>
          </a:xfrm>
          <a:prstGeom prst="rect">
            <a:avLst/>
          </a:prstGeom>
        </p:spPr>
      </p:pic>
      <p:pic>
        <p:nvPicPr>
          <p:cNvPr id="150" name="Picture 149" descr="A picture containing flower&#10;&#10;Description automatically generated">
            <a:extLst>
              <a:ext uri="{FF2B5EF4-FFF2-40B4-BE49-F238E27FC236}">
                <a16:creationId xmlns:a16="http://schemas.microsoft.com/office/drawing/2014/main" id="{9BFBF9CE-2972-8EF5-70C2-190935C425B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743" y="4645943"/>
            <a:ext cx="914402" cy="914402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49D78FE0-6D3B-3B44-C6EA-1936DD59566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389" y="4602333"/>
            <a:ext cx="914402" cy="914402"/>
          </a:xfrm>
          <a:prstGeom prst="rect">
            <a:avLst/>
          </a:prstGeom>
        </p:spPr>
      </p:pic>
      <p:pic>
        <p:nvPicPr>
          <p:cNvPr id="158" name="Picture 157" descr="A picture containing colorfulness, majorelle blue, electric blue, cobalt blue&#10;&#10;Description automatically generated">
            <a:extLst>
              <a:ext uri="{FF2B5EF4-FFF2-40B4-BE49-F238E27FC236}">
                <a16:creationId xmlns:a16="http://schemas.microsoft.com/office/drawing/2014/main" id="{7077AA6C-CA60-3DD2-1A31-957BB82F02B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585" y="4675769"/>
            <a:ext cx="914402" cy="914402"/>
          </a:xfrm>
          <a:prstGeom prst="rect">
            <a:avLst/>
          </a:prstGeom>
        </p:spPr>
      </p:pic>
      <p:pic>
        <p:nvPicPr>
          <p:cNvPr id="160" name="Picture 159" descr="A picture containing colorfulness, majorelle blue, electric blue, LEGO&#10;&#10;Description automatically generated">
            <a:extLst>
              <a:ext uri="{FF2B5EF4-FFF2-40B4-BE49-F238E27FC236}">
                <a16:creationId xmlns:a16="http://schemas.microsoft.com/office/drawing/2014/main" id="{077167BA-7298-5980-5FDB-6874D497697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761" y="4699918"/>
            <a:ext cx="914402" cy="914402"/>
          </a:xfrm>
          <a:prstGeom prst="rect">
            <a:avLst/>
          </a:prstGeom>
        </p:spPr>
      </p:pic>
      <p:pic>
        <p:nvPicPr>
          <p:cNvPr id="166" name="Picture 165" descr="A picture containing colorfulness, electric blue, majorelle blue, cobalt blue&#10;&#10;Description automatically generated">
            <a:extLst>
              <a:ext uri="{FF2B5EF4-FFF2-40B4-BE49-F238E27FC236}">
                <a16:creationId xmlns:a16="http://schemas.microsoft.com/office/drawing/2014/main" id="{B824B3A4-709F-E6B3-DE28-68F8157DD92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430" y="5353496"/>
            <a:ext cx="914402" cy="914402"/>
          </a:xfrm>
          <a:prstGeom prst="rect">
            <a:avLst/>
          </a:prstGeom>
        </p:spPr>
      </p:pic>
      <p:pic>
        <p:nvPicPr>
          <p:cNvPr id="168" name="Picture 167" descr="A picture containing colorfulness, majorelle blue, electric blue, blue&#10;&#10;Description automatically generated">
            <a:extLst>
              <a:ext uri="{FF2B5EF4-FFF2-40B4-BE49-F238E27FC236}">
                <a16:creationId xmlns:a16="http://schemas.microsoft.com/office/drawing/2014/main" id="{528C309A-926E-CDB2-950B-7C7241124DF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711" y="5348139"/>
            <a:ext cx="914402" cy="914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BD5DB-E54C-CEEE-D293-81CFDAA9EAC8}"/>
              </a:ext>
            </a:extLst>
          </p:cNvPr>
          <p:cNvSpPr txBox="1"/>
          <p:nvPr/>
        </p:nvSpPr>
        <p:spPr>
          <a:xfrm>
            <a:off x="4001933" y="6111578"/>
            <a:ext cx="25884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-2      -1      0      1      2     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390880-524E-31AB-B330-AA2C27278842}"/>
              </a:ext>
            </a:extLst>
          </p:cNvPr>
          <p:cNvSpPr txBox="1"/>
          <p:nvPr/>
        </p:nvSpPr>
        <p:spPr>
          <a:xfrm>
            <a:off x="828589" y="6132637"/>
            <a:ext cx="26716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8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-5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10</a:t>
            </a:r>
            <a:r>
              <a:rPr lang="en-US" sz="8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-4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10</a:t>
            </a:r>
            <a:r>
              <a:rPr lang="en-US" sz="8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-3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10</a:t>
            </a:r>
            <a:r>
              <a:rPr lang="en-US" sz="8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10</a:t>
            </a:r>
            <a:r>
              <a:rPr lang="en-US" sz="8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-1 </a:t>
            </a: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Picture 8" descr="A red and white blob&#10;&#10;Description automatically generated with low confidence">
            <a:extLst>
              <a:ext uri="{FF2B5EF4-FFF2-40B4-BE49-F238E27FC236}">
                <a16:creationId xmlns:a16="http://schemas.microsoft.com/office/drawing/2014/main" id="{8B1A0378-7B22-690A-AB80-55E69946CBE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71" y="528661"/>
            <a:ext cx="914402" cy="914402"/>
          </a:xfrm>
          <a:prstGeom prst="rect">
            <a:avLst/>
          </a:prstGeom>
        </p:spPr>
      </p:pic>
      <p:pic>
        <p:nvPicPr>
          <p:cNvPr id="11" name="Picture 10" descr="A red and white blot&#10;&#10;Description automatically generated with low confidence">
            <a:extLst>
              <a:ext uri="{FF2B5EF4-FFF2-40B4-BE49-F238E27FC236}">
                <a16:creationId xmlns:a16="http://schemas.microsoft.com/office/drawing/2014/main" id="{82F2842D-CCDB-1339-1083-1DC7363C7DF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996" y="528661"/>
            <a:ext cx="914402" cy="914402"/>
          </a:xfrm>
          <a:prstGeom prst="rect">
            <a:avLst/>
          </a:prstGeom>
        </p:spPr>
      </p:pic>
      <p:pic>
        <p:nvPicPr>
          <p:cNvPr id="13" name="Picture 12" descr="A picture containing flower, purple, violet, lilac&#10;&#10;Description automatically generated">
            <a:extLst>
              <a:ext uri="{FF2B5EF4-FFF2-40B4-BE49-F238E27FC236}">
                <a16:creationId xmlns:a16="http://schemas.microsoft.com/office/drawing/2014/main" id="{EECF38EF-5A32-5504-ADB5-31B74806A29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4" y="3685997"/>
            <a:ext cx="914402" cy="914402"/>
          </a:xfrm>
          <a:prstGeom prst="rect">
            <a:avLst/>
          </a:prstGeom>
        </p:spPr>
      </p:pic>
      <p:pic>
        <p:nvPicPr>
          <p:cNvPr id="15" name="Picture 14" descr="A picture containing purple, art, flower, violet&#10;&#10;Description automatically generated">
            <a:extLst>
              <a:ext uri="{FF2B5EF4-FFF2-40B4-BE49-F238E27FC236}">
                <a16:creationId xmlns:a16="http://schemas.microsoft.com/office/drawing/2014/main" id="{C691C906-890E-9F3C-7BD7-0892F28B4EE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087" y="3685997"/>
            <a:ext cx="914402" cy="914402"/>
          </a:xfrm>
          <a:prstGeom prst="rect">
            <a:avLst/>
          </a:prstGeom>
        </p:spPr>
      </p:pic>
      <p:pic>
        <p:nvPicPr>
          <p:cNvPr id="40" name="Picture 39" descr="A picture containing purple, colorfulness, violet, art&#10;&#10;Description automatically generated">
            <a:extLst>
              <a:ext uri="{FF2B5EF4-FFF2-40B4-BE49-F238E27FC236}">
                <a16:creationId xmlns:a16="http://schemas.microsoft.com/office/drawing/2014/main" id="{A155045C-E0E1-4DC5-24E5-4362984500C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97" y="2107329"/>
            <a:ext cx="914402" cy="914402"/>
          </a:xfrm>
          <a:prstGeom prst="rect">
            <a:avLst/>
          </a:prstGeom>
        </p:spPr>
      </p:pic>
      <p:pic>
        <p:nvPicPr>
          <p:cNvPr id="42" name="Picture 41" descr="A picture containing flower, violet, lilac, purple&#10;&#10;Description automatically generated">
            <a:extLst>
              <a:ext uri="{FF2B5EF4-FFF2-40B4-BE49-F238E27FC236}">
                <a16:creationId xmlns:a16="http://schemas.microsoft.com/office/drawing/2014/main" id="{6273FF09-D8FA-E236-516A-922FC557D37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262" y="2113898"/>
            <a:ext cx="914402" cy="914402"/>
          </a:xfrm>
          <a:prstGeom prst="rect">
            <a:avLst/>
          </a:prstGeom>
        </p:spPr>
      </p:pic>
      <p:pic>
        <p:nvPicPr>
          <p:cNvPr id="44" name="Picture 43" descr="A blue and white blot&#10;&#10;Description automatically generated with low confidence">
            <a:extLst>
              <a:ext uri="{FF2B5EF4-FFF2-40B4-BE49-F238E27FC236}">
                <a16:creationId xmlns:a16="http://schemas.microsoft.com/office/drawing/2014/main" id="{187F90F6-5806-E999-7D8D-E0EB0F49C33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12" y="2926683"/>
            <a:ext cx="914402" cy="914402"/>
          </a:xfrm>
          <a:prstGeom prst="rect">
            <a:avLst/>
          </a:prstGeom>
        </p:spPr>
      </p:pic>
      <p:pic>
        <p:nvPicPr>
          <p:cNvPr id="46" name="Picture 45" descr="A blue and white blot&#10;&#10;Description automatically generated with low confidence">
            <a:extLst>
              <a:ext uri="{FF2B5EF4-FFF2-40B4-BE49-F238E27FC236}">
                <a16:creationId xmlns:a16="http://schemas.microsoft.com/office/drawing/2014/main" id="{7EEA2A81-D739-6F5F-5637-9AAE9BB2076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644" y="2881931"/>
            <a:ext cx="914402" cy="914402"/>
          </a:xfrm>
          <a:prstGeom prst="rect">
            <a:avLst/>
          </a:prstGeom>
        </p:spPr>
      </p:pic>
      <p:pic>
        <p:nvPicPr>
          <p:cNvPr id="48" name="Picture 47" descr="A picture containing purple, colorfulness, flower, violet&#10;&#10;Description automatically generated">
            <a:extLst>
              <a:ext uri="{FF2B5EF4-FFF2-40B4-BE49-F238E27FC236}">
                <a16:creationId xmlns:a16="http://schemas.microsoft.com/office/drawing/2014/main" id="{DE464002-8766-3EFE-AE5F-757D3A53313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56" y="5295089"/>
            <a:ext cx="914402" cy="914402"/>
          </a:xfrm>
          <a:prstGeom prst="rect">
            <a:avLst/>
          </a:prstGeom>
        </p:spPr>
      </p:pic>
      <p:pic>
        <p:nvPicPr>
          <p:cNvPr id="50" name="Picture 49" descr="A picture containing purple, flower, violet, art&#10;&#10;Description automatically generated">
            <a:extLst>
              <a:ext uri="{FF2B5EF4-FFF2-40B4-BE49-F238E27FC236}">
                <a16:creationId xmlns:a16="http://schemas.microsoft.com/office/drawing/2014/main" id="{6CC01AEA-2930-4BB3-F473-2E63FCA4ACA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100" y="5295089"/>
            <a:ext cx="914402" cy="914402"/>
          </a:xfrm>
          <a:prstGeom prst="rect">
            <a:avLst/>
          </a:prstGeom>
        </p:spPr>
      </p:pic>
      <p:pic>
        <p:nvPicPr>
          <p:cNvPr id="52" name="Picture 51" descr="A picture containing flower, purple, violet, colorfulness&#10;&#10;Description automatically generated">
            <a:extLst>
              <a:ext uri="{FF2B5EF4-FFF2-40B4-BE49-F238E27FC236}">
                <a16:creationId xmlns:a16="http://schemas.microsoft.com/office/drawing/2014/main" id="{06E30FC9-493B-F68C-F1ED-26318CE175E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83" y="4506530"/>
            <a:ext cx="914402" cy="914402"/>
          </a:xfrm>
          <a:prstGeom prst="rect">
            <a:avLst/>
          </a:prstGeom>
        </p:spPr>
      </p:pic>
      <p:pic>
        <p:nvPicPr>
          <p:cNvPr id="56" name="Picture 55" descr="A picture containing flower, purple, colorfulness, violet&#10;&#10;Description automatically generated">
            <a:extLst>
              <a:ext uri="{FF2B5EF4-FFF2-40B4-BE49-F238E27FC236}">
                <a16:creationId xmlns:a16="http://schemas.microsoft.com/office/drawing/2014/main" id="{8D2B8957-A60D-B48B-3063-DCFD2EE240C5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511" y="4506197"/>
            <a:ext cx="914402" cy="914402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785AD1DE-DF8E-422D-8C63-9C4597C93F1B}"/>
              </a:ext>
            </a:extLst>
          </p:cNvPr>
          <p:cNvSpPr txBox="1"/>
          <p:nvPr/>
        </p:nvSpPr>
        <p:spPr>
          <a:xfrm>
            <a:off x="10128738" y="6132637"/>
            <a:ext cx="1941342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Blue 171,217,233</a:t>
            </a:r>
          </a:p>
          <a:p>
            <a:r>
              <a:rPr lang="en-US" sz="1200" dirty="0"/>
              <a:t>Orange 253,174,97</a:t>
            </a:r>
          </a:p>
          <a:p>
            <a:r>
              <a:rPr lang="en-US" sz="1200" dirty="0"/>
              <a:t>Red 215,25,28</a:t>
            </a:r>
          </a:p>
        </p:txBody>
      </p:sp>
      <p:pic>
        <p:nvPicPr>
          <p:cNvPr id="6" name="Picture 5" descr="A colorful blot of paint&#10;&#10;Description automatically generated">
            <a:extLst>
              <a:ext uri="{FF2B5EF4-FFF2-40B4-BE49-F238E27FC236}">
                <a16:creationId xmlns:a16="http://schemas.microsoft.com/office/drawing/2014/main" id="{25CD9A51-E8F4-0439-F6B4-7218C5A7768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857" y="2946788"/>
            <a:ext cx="914402" cy="914402"/>
          </a:xfrm>
          <a:prstGeom prst="rect">
            <a:avLst/>
          </a:prstGeom>
        </p:spPr>
      </p:pic>
      <p:pic>
        <p:nvPicPr>
          <p:cNvPr id="10" name="Picture 9" descr="A multicolored blot of paint&#10;&#10;Description automatically generated">
            <a:extLst>
              <a:ext uri="{FF2B5EF4-FFF2-40B4-BE49-F238E27FC236}">
                <a16:creationId xmlns:a16="http://schemas.microsoft.com/office/drawing/2014/main" id="{5F33E7B3-15C5-60C0-68D7-EB0E1ADB22FD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099" y="2916366"/>
            <a:ext cx="914402" cy="914402"/>
          </a:xfrm>
          <a:prstGeom prst="rect">
            <a:avLst/>
          </a:prstGeom>
        </p:spPr>
      </p:pic>
      <p:pic>
        <p:nvPicPr>
          <p:cNvPr id="14" name="Picture 13" descr="A white and blue blob&#10;&#10;Description automatically generated">
            <a:extLst>
              <a:ext uri="{FF2B5EF4-FFF2-40B4-BE49-F238E27FC236}">
                <a16:creationId xmlns:a16="http://schemas.microsoft.com/office/drawing/2014/main" id="{5A3A6136-E3BD-19E9-9379-93325FF13D79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948" y="5347033"/>
            <a:ext cx="914402" cy="914402"/>
          </a:xfrm>
          <a:prstGeom prst="rect">
            <a:avLst/>
          </a:prstGeom>
        </p:spPr>
      </p:pic>
      <p:pic>
        <p:nvPicPr>
          <p:cNvPr id="41" name="Picture 40" descr="A white and blue molecule&#10;&#10;Description automatically generated">
            <a:extLst>
              <a:ext uri="{FF2B5EF4-FFF2-40B4-BE49-F238E27FC236}">
                <a16:creationId xmlns:a16="http://schemas.microsoft.com/office/drawing/2014/main" id="{2A94C323-0768-3B46-C21B-492B13B5D0A8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972" y="5349579"/>
            <a:ext cx="914402" cy="914402"/>
          </a:xfrm>
          <a:prstGeom prst="rect">
            <a:avLst/>
          </a:prstGeom>
        </p:spPr>
      </p:pic>
      <p:pic>
        <p:nvPicPr>
          <p:cNvPr id="45" name="Picture 44" descr="A white and orange substance&#10;&#10;Description automatically generated">
            <a:extLst>
              <a:ext uri="{FF2B5EF4-FFF2-40B4-BE49-F238E27FC236}">
                <a16:creationId xmlns:a16="http://schemas.microsoft.com/office/drawing/2014/main" id="{426F2556-DEF9-200F-F56A-7535CC5D2596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584" y="1243050"/>
            <a:ext cx="914402" cy="914402"/>
          </a:xfrm>
          <a:prstGeom prst="rect">
            <a:avLst/>
          </a:prstGeom>
        </p:spPr>
      </p:pic>
      <p:pic>
        <p:nvPicPr>
          <p:cNvPr id="49" name="Picture 48" descr="A colorful blob of a cell&#10;&#10;Description automatically generated">
            <a:extLst>
              <a:ext uri="{FF2B5EF4-FFF2-40B4-BE49-F238E27FC236}">
                <a16:creationId xmlns:a16="http://schemas.microsoft.com/office/drawing/2014/main" id="{04E87B74-E69F-89CC-342F-AD5358016291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197" y="1153000"/>
            <a:ext cx="914402" cy="914402"/>
          </a:xfrm>
          <a:prstGeom prst="rect">
            <a:avLst/>
          </a:prstGeom>
        </p:spPr>
      </p:pic>
      <p:pic>
        <p:nvPicPr>
          <p:cNvPr id="53" name="Picture 52" descr="A colorful blob of a cell&#10;&#10;Description automatically generated">
            <a:extLst>
              <a:ext uri="{FF2B5EF4-FFF2-40B4-BE49-F238E27FC236}">
                <a16:creationId xmlns:a16="http://schemas.microsoft.com/office/drawing/2014/main" id="{9AD78531-5E92-A542-084F-6669F92EFE3E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601" y="1179845"/>
            <a:ext cx="914402" cy="914402"/>
          </a:xfrm>
          <a:prstGeom prst="rect">
            <a:avLst/>
          </a:prstGeom>
        </p:spPr>
      </p:pic>
      <p:pic>
        <p:nvPicPr>
          <p:cNvPr id="55" name="Picture 54" descr="A red white and purple blot&#10;&#10;Description automatically generated">
            <a:extLst>
              <a:ext uri="{FF2B5EF4-FFF2-40B4-BE49-F238E27FC236}">
                <a16:creationId xmlns:a16="http://schemas.microsoft.com/office/drawing/2014/main" id="{E04E396A-D1C3-30CD-74F8-419FCBF0AFF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087" y="1235489"/>
            <a:ext cx="914402" cy="914402"/>
          </a:xfrm>
          <a:prstGeom prst="rect">
            <a:avLst/>
          </a:prstGeom>
        </p:spPr>
      </p:pic>
      <p:pic>
        <p:nvPicPr>
          <p:cNvPr id="61" name="Picture 60" descr="A red and white molecule&#10;&#10;Description automatically generated">
            <a:extLst>
              <a:ext uri="{FF2B5EF4-FFF2-40B4-BE49-F238E27FC236}">
                <a16:creationId xmlns:a16="http://schemas.microsoft.com/office/drawing/2014/main" id="{4BB0025B-1F16-4710-EC50-13EE7123DC6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63" y="1257444"/>
            <a:ext cx="914402" cy="914402"/>
          </a:xfrm>
          <a:prstGeom prst="rect">
            <a:avLst/>
          </a:prstGeom>
        </p:spPr>
      </p:pic>
      <p:pic>
        <p:nvPicPr>
          <p:cNvPr id="63" name="Picture 62" descr="A white and orange blob&#10;&#10;Description automatically generated">
            <a:extLst>
              <a:ext uri="{FF2B5EF4-FFF2-40B4-BE49-F238E27FC236}">
                <a16:creationId xmlns:a16="http://schemas.microsoft.com/office/drawing/2014/main" id="{E8B646FE-8B67-F1D6-4825-A3DD8CF782EA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769" y="1347511"/>
            <a:ext cx="914402" cy="914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427508-2A07-487E-88B8-F7999AA438BF}"/>
              </a:ext>
            </a:extLst>
          </p:cNvPr>
          <p:cNvSpPr txBox="1"/>
          <p:nvPr/>
        </p:nvSpPr>
        <p:spPr>
          <a:xfrm>
            <a:off x="7308228" y="669153"/>
            <a:ext cx="7676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Th2R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AA26F6-1A5B-DFC9-143A-D4F8C7D7296A}"/>
              </a:ext>
            </a:extLst>
          </p:cNvPr>
          <p:cNvSpPr txBox="1"/>
          <p:nvPr/>
        </p:nvSpPr>
        <p:spPr>
          <a:xfrm>
            <a:off x="7982731" y="830115"/>
            <a:ext cx="7676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Th3R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3496E-FEC3-9FF2-2A68-3B880DBA735B}"/>
              </a:ext>
            </a:extLst>
          </p:cNvPr>
          <p:cNvSpPr txBox="1"/>
          <p:nvPr/>
        </p:nvSpPr>
        <p:spPr>
          <a:xfrm>
            <a:off x="9001563" y="1104405"/>
            <a:ext cx="7676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β-sheet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B7CCB77-30D2-5CF7-D19C-1B00C5370E90}"/>
              </a:ext>
            </a:extLst>
          </p:cNvPr>
          <p:cNvCxnSpPr>
            <a:cxnSpLocks/>
          </p:cNvCxnSpPr>
          <p:nvPr/>
        </p:nvCxnSpPr>
        <p:spPr>
          <a:xfrm flipH="1" flipV="1">
            <a:off x="9115679" y="992938"/>
            <a:ext cx="147825" cy="168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DA85C331-3FD9-CB2B-EA26-8C44FE79160A}"/>
              </a:ext>
            </a:extLst>
          </p:cNvPr>
          <p:cNvSpPr/>
          <p:nvPr/>
        </p:nvSpPr>
        <p:spPr>
          <a:xfrm>
            <a:off x="9018444" y="1522879"/>
            <a:ext cx="237744" cy="240269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5180F81-308A-14CC-9014-A20734EDAFF6}"/>
              </a:ext>
            </a:extLst>
          </p:cNvPr>
          <p:cNvSpPr txBox="1"/>
          <p:nvPr/>
        </p:nvSpPr>
        <p:spPr>
          <a:xfrm>
            <a:off x="8870269" y="1314156"/>
            <a:ext cx="7676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C1-L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2D00102-F49C-2519-87E9-9F7942A0A9E9}"/>
              </a:ext>
            </a:extLst>
          </p:cNvPr>
          <p:cNvSpPr/>
          <p:nvPr/>
        </p:nvSpPr>
        <p:spPr>
          <a:xfrm>
            <a:off x="7697081" y="810904"/>
            <a:ext cx="188844" cy="190850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704DDAE-D95B-F578-10CD-7F05385489B9}"/>
              </a:ext>
            </a:extLst>
          </p:cNvPr>
          <p:cNvSpPr/>
          <p:nvPr/>
        </p:nvSpPr>
        <p:spPr>
          <a:xfrm>
            <a:off x="7824986" y="863397"/>
            <a:ext cx="188844" cy="190850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5E3E2C1-2126-DA6A-AECB-EA304B33E34F}"/>
              </a:ext>
            </a:extLst>
          </p:cNvPr>
          <p:cNvSpPr/>
          <p:nvPr/>
        </p:nvSpPr>
        <p:spPr>
          <a:xfrm>
            <a:off x="8010716" y="2510493"/>
            <a:ext cx="237744" cy="240269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C4BF77F-8564-6925-36EC-A0F4BFF526EE}"/>
              </a:ext>
            </a:extLst>
          </p:cNvPr>
          <p:cNvSpPr txBox="1"/>
          <p:nvPr/>
        </p:nvSpPr>
        <p:spPr>
          <a:xfrm>
            <a:off x="7909003" y="2151081"/>
            <a:ext cx="767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Basigin</a:t>
            </a:r>
            <a:b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binding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C155010-6821-C208-DC03-B2D9825AE7B2}"/>
              </a:ext>
            </a:extLst>
          </p:cNvPr>
          <p:cNvSpPr txBox="1"/>
          <p:nvPr/>
        </p:nvSpPr>
        <p:spPr>
          <a:xfrm>
            <a:off x="7054141" y="2722307"/>
            <a:ext cx="767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CyRPA</a:t>
            </a:r>
            <a:b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binding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8A0EB353-E8D9-A23B-31F0-07158ACA460A}"/>
              </a:ext>
            </a:extLst>
          </p:cNvPr>
          <p:cNvSpPr/>
          <p:nvPr/>
        </p:nvSpPr>
        <p:spPr>
          <a:xfrm>
            <a:off x="7491483" y="2587275"/>
            <a:ext cx="237744" cy="240269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21301CA-BF13-95DD-3788-6BBF8002929D}"/>
              </a:ext>
            </a:extLst>
          </p:cNvPr>
          <p:cNvSpPr txBox="1"/>
          <p:nvPr/>
        </p:nvSpPr>
        <p:spPr>
          <a:xfrm>
            <a:off x="7012239" y="5477429"/>
            <a:ext cx="7676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Domain 2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C63E3E9-B88A-9CCF-FED1-892CB9ED3DF2}"/>
              </a:ext>
            </a:extLst>
          </p:cNvPr>
          <p:cNvCxnSpPr>
            <a:cxnSpLocks/>
          </p:cNvCxnSpPr>
          <p:nvPr/>
        </p:nvCxnSpPr>
        <p:spPr>
          <a:xfrm>
            <a:off x="7334812" y="5683818"/>
            <a:ext cx="275543" cy="126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25518BDE-0D1E-AF4A-5A7C-AA45389E2644}"/>
              </a:ext>
            </a:extLst>
          </p:cNvPr>
          <p:cNvSpPr txBox="1"/>
          <p:nvPr/>
        </p:nvSpPr>
        <p:spPr>
          <a:xfrm>
            <a:off x="7735763" y="6039426"/>
            <a:ext cx="7676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Domain 1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625EEA7-A87D-AEEB-6BF5-77465D6D593C}"/>
              </a:ext>
            </a:extLst>
          </p:cNvPr>
          <p:cNvCxnSpPr>
            <a:cxnSpLocks/>
          </p:cNvCxnSpPr>
          <p:nvPr/>
        </p:nvCxnSpPr>
        <p:spPr>
          <a:xfrm flipH="1" flipV="1">
            <a:off x="7969073" y="5955316"/>
            <a:ext cx="230011" cy="83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E9C631C-9572-2BA1-6558-7E450F046085}"/>
              </a:ext>
            </a:extLst>
          </p:cNvPr>
          <p:cNvSpPr txBox="1"/>
          <p:nvPr/>
        </p:nvSpPr>
        <p:spPr>
          <a:xfrm>
            <a:off x="7868680" y="5338491"/>
            <a:ext cx="7676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Domain 3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42DE4A0-71F6-8103-5799-AD0F8123136E}"/>
              </a:ext>
            </a:extLst>
          </p:cNvPr>
          <p:cNvCxnSpPr>
            <a:cxnSpLocks/>
          </p:cNvCxnSpPr>
          <p:nvPr/>
        </p:nvCxnSpPr>
        <p:spPr>
          <a:xfrm flipH="1">
            <a:off x="8027663" y="5527120"/>
            <a:ext cx="111397" cy="91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12B65ED0-CB8D-3B6D-C495-65454EA0D41B}"/>
              </a:ext>
            </a:extLst>
          </p:cNvPr>
          <p:cNvSpPr/>
          <p:nvPr/>
        </p:nvSpPr>
        <p:spPr>
          <a:xfrm>
            <a:off x="7420726" y="4889060"/>
            <a:ext cx="432522" cy="437116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CFFE6AC-2C41-C1A3-461B-7869684C2D08}"/>
              </a:ext>
            </a:extLst>
          </p:cNvPr>
          <p:cNvSpPr txBox="1"/>
          <p:nvPr/>
        </p:nvSpPr>
        <p:spPr>
          <a:xfrm>
            <a:off x="7061681" y="4704805"/>
            <a:ext cx="7676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Domain 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6629BD3-0ED1-A5FC-D680-2D4D297F27F1}"/>
              </a:ext>
            </a:extLst>
          </p:cNvPr>
          <p:cNvSpPr txBox="1"/>
          <p:nvPr/>
        </p:nvSpPr>
        <p:spPr>
          <a:xfrm>
            <a:off x="8844435" y="3576658"/>
            <a:ext cx="7676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Domain 1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6A9CF790-A5CF-0ACD-D636-1AABE05D17E2}"/>
              </a:ext>
            </a:extLst>
          </p:cNvPr>
          <p:cNvCxnSpPr>
            <a:cxnSpLocks/>
          </p:cNvCxnSpPr>
          <p:nvPr/>
        </p:nvCxnSpPr>
        <p:spPr>
          <a:xfrm flipV="1">
            <a:off x="9095864" y="3531448"/>
            <a:ext cx="19815" cy="121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38593A07-63FA-2860-729F-91EA0E3300E8}"/>
              </a:ext>
            </a:extLst>
          </p:cNvPr>
          <p:cNvSpPr txBox="1"/>
          <p:nvPr/>
        </p:nvSpPr>
        <p:spPr>
          <a:xfrm>
            <a:off x="8537471" y="3023044"/>
            <a:ext cx="7676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Domain 2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B4D3F9B-C66D-E87C-8517-0C2360C0DB98}"/>
              </a:ext>
            </a:extLst>
          </p:cNvPr>
          <p:cNvCxnSpPr>
            <a:cxnSpLocks/>
          </p:cNvCxnSpPr>
          <p:nvPr/>
        </p:nvCxnSpPr>
        <p:spPr>
          <a:xfrm>
            <a:off x="8896139" y="3205232"/>
            <a:ext cx="94868" cy="116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CC45391B-1CE3-9324-E53A-FC7737921AC0}"/>
              </a:ext>
            </a:extLst>
          </p:cNvPr>
          <p:cNvSpPr txBox="1"/>
          <p:nvPr/>
        </p:nvSpPr>
        <p:spPr>
          <a:xfrm>
            <a:off x="9186161" y="2921198"/>
            <a:ext cx="7676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Domain 3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424F36B-A13C-B92F-5F70-9F3120350D08}"/>
              </a:ext>
            </a:extLst>
          </p:cNvPr>
          <p:cNvSpPr txBox="1"/>
          <p:nvPr/>
        </p:nvSpPr>
        <p:spPr>
          <a:xfrm>
            <a:off x="9350539" y="3278338"/>
            <a:ext cx="7676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Domain 4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5BBCEF8-F535-1DED-BBA1-2AE14D17487F}"/>
              </a:ext>
            </a:extLst>
          </p:cNvPr>
          <p:cNvCxnSpPr>
            <a:cxnSpLocks/>
          </p:cNvCxnSpPr>
          <p:nvPr/>
        </p:nvCxnSpPr>
        <p:spPr>
          <a:xfrm flipH="1">
            <a:off x="9421229" y="3484342"/>
            <a:ext cx="182017" cy="8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8DB8D732-7C4B-15F0-6C21-335B9E07F5A3}"/>
              </a:ext>
            </a:extLst>
          </p:cNvPr>
          <p:cNvCxnSpPr>
            <a:cxnSpLocks/>
          </p:cNvCxnSpPr>
          <p:nvPr/>
        </p:nvCxnSpPr>
        <p:spPr>
          <a:xfrm flipH="1">
            <a:off x="9372921" y="3123387"/>
            <a:ext cx="80438" cy="110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EFDEB4A0-ED9B-C5B7-CE69-0FD3F948939D}"/>
              </a:ext>
            </a:extLst>
          </p:cNvPr>
          <p:cNvSpPr txBox="1"/>
          <p:nvPr/>
        </p:nvSpPr>
        <p:spPr>
          <a:xfrm>
            <a:off x="7887478" y="4525236"/>
            <a:ext cx="7676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Domain 2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DD49886F-79E7-763A-E6E5-CDAA62642F23}"/>
              </a:ext>
            </a:extLst>
          </p:cNvPr>
          <p:cNvCxnSpPr>
            <a:cxnSpLocks/>
          </p:cNvCxnSpPr>
          <p:nvPr/>
        </p:nvCxnSpPr>
        <p:spPr>
          <a:xfrm flipH="1" flipV="1">
            <a:off x="7884831" y="4392417"/>
            <a:ext cx="116681" cy="175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CCCBF6DF-F7B8-0BCC-5F09-1FA661D40053}"/>
              </a:ext>
            </a:extLst>
          </p:cNvPr>
          <p:cNvSpPr txBox="1"/>
          <p:nvPr/>
        </p:nvSpPr>
        <p:spPr>
          <a:xfrm>
            <a:off x="7000134" y="3878024"/>
            <a:ext cx="7676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Domain 1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AC59F847-2736-2222-2BD7-2F43659D5488}"/>
              </a:ext>
            </a:extLst>
          </p:cNvPr>
          <p:cNvCxnSpPr>
            <a:cxnSpLocks/>
          </p:cNvCxnSpPr>
          <p:nvPr/>
        </p:nvCxnSpPr>
        <p:spPr>
          <a:xfrm>
            <a:off x="7324770" y="4132426"/>
            <a:ext cx="192676" cy="13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06A58067-ED9A-825E-BC12-F392C16DB11E}"/>
              </a:ext>
            </a:extLst>
          </p:cNvPr>
          <p:cNvSpPr txBox="1"/>
          <p:nvPr/>
        </p:nvSpPr>
        <p:spPr>
          <a:xfrm>
            <a:off x="7501009" y="3699274"/>
            <a:ext cx="7676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Domain 3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313CE927-A847-63F1-AC78-F3FC8E5F86E5}"/>
              </a:ext>
            </a:extLst>
          </p:cNvPr>
          <p:cNvCxnSpPr>
            <a:cxnSpLocks/>
          </p:cNvCxnSpPr>
          <p:nvPr/>
        </p:nvCxnSpPr>
        <p:spPr>
          <a:xfrm>
            <a:off x="7740276" y="3885646"/>
            <a:ext cx="130056" cy="105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Oval 141">
            <a:extLst>
              <a:ext uri="{FF2B5EF4-FFF2-40B4-BE49-F238E27FC236}">
                <a16:creationId xmlns:a16="http://schemas.microsoft.com/office/drawing/2014/main" id="{29E963DF-380A-CC64-B0C2-5D37B6052941}"/>
              </a:ext>
            </a:extLst>
          </p:cNvPr>
          <p:cNvSpPr/>
          <p:nvPr/>
        </p:nvSpPr>
        <p:spPr>
          <a:xfrm>
            <a:off x="8969121" y="4852026"/>
            <a:ext cx="358424" cy="362231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A05F64F-D17A-55D1-2A95-02AD45335907}"/>
              </a:ext>
            </a:extLst>
          </p:cNvPr>
          <p:cNvSpPr txBox="1"/>
          <p:nvPr/>
        </p:nvSpPr>
        <p:spPr>
          <a:xfrm>
            <a:off x="8507492" y="4979579"/>
            <a:ext cx="767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Potent</a:t>
            </a:r>
            <a:b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epitopes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41E3D579-792F-EDEB-36AE-432A48EE93A9}"/>
              </a:ext>
            </a:extLst>
          </p:cNvPr>
          <p:cNvSpPr txBox="1"/>
          <p:nvPr/>
        </p:nvSpPr>
        <p:spPr>
          <a:xfrm>
            <a:off x="10617200" y="756266"/>
            <a:ext cx="157479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 annotations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68E427CE-1930-F0CC-E3C5-CF7130084CED}"/>
              </a:ext>
            </a:extLst>
          </p:cNvPr>
          <p:cNvSpPr txBox="1"/>
          <p:nvPr/>
        </p:nvSpPr>
        <p:spPr>
          <a:xfrm>
            <a:off x="10739120" y="1566696"/>
            <a:ext cx="145287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 annotation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E50FD593-8745-AB58-A958-834D404E7DD0}"/>
              </a:ext>
            </a:extLst>
          </p:cNvPr>
          <p:cNvSpPr txBox="1"/>
          <p:nvPr/>
        </p:nvSpPr>
        <p:spPr>
          <a:xfrm>
            <a:off x="10610533" y="2338077"/>
            <a:ext cx="157479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2 annotations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20A0577-6C4D-0C64-400F-C81276D8278A}"/>
              </a:ext>
            </a:extLst>
          </p:cNvPr>
          <p:cNvSpPr txBox="1"/>
          <p:nvPr/>
        </p:nvSpPr>
        <p:spPr>
          <a:xfrm>
            <a:off x="10641967" y="3178468"/>
            <a:ext cx="157479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4 annotations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46E7CB1-17D9-D498-8E89-C4446A336D13}"/>
              </a:ext>
            </a:extLst>
          </p:cNvPr>
          <p:cNvSpPr txBox="1"/>
          <p:nvPr/>
        </p:nvSpPr>
        <p:spPr>
          <a:xfrm>
            <a:off x="10886894" y="4001246"/>
            <a:ext cx="157479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 annotations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E1FE96D-8F89-1284-AD92-4EF8F3E128F8}"/>
              </a:ext>
            </a:extLst>
          </p:cNvPr>
          <p:cNvSpPr txBox="1"/>
          <p:nvPr/>
        </p:nvSpPr>
        <p:spPr>
          <a:xfrm>
            <a:off x="10490444" y="5168830"/>
            <a:ext cx="157479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2 annotations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52F80C64-F4BB-D196-C33A-8A175D4A64F4}"/>
              </a:ext>
            </a:extLst>
          </p:cNvPr>
          <p:cNvSpPr txBox="1"/>
          <p:nvPr/>
        </p:nvSpPr>
        <p:spPr>
          <a:xfrm>
            <a:off x="10839087" y="5714222"/>
            <a:ext cx="157479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 annotations</a:t>
            </a:r>
          </a:p>
        </p:txBody>
      </p:sp>
    </p:spTree>
    <p:extLst>
      <p:ext uri="{BB962C8B-B14F-4D97-AF65-F5344CB8AC3E}">
        <p14:creationId xmlns:p14="http://schemas.microsoft.com/office/powerpoint/2010/main" val="2432307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7C5934-7818-96A3-D19E-3851F98F501E}"/>
              </a:ext>
            </a:extLst>
          </p:cNvPr>
          <p:cNvSpPr/>
          <p:nvPr/>
        </p:nvSpPr>
        <p:spPr>
          <a:xfrm>
            <a:off x="3670629" y="357125"/>
            <a:ext cx="2928103" cy="2903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B46016-5A0A-9660-3B44-CD2A727BB264}"/>
              </a:ext>
            </a:extLst>
          </p:cNvPr>
          <p:cNvSpPr/>
          <p:nvPr/>
        </p:nvSpPr>
        <p:spPr>
          <a:xfrm>
            <a:off x="3673452" y="6270153"/>
            <a:ext cx="2916089" cy="2640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F309B1-D415-4757-1EAF-F06C5D0B342B}"/>
              </a:ext>
            </a:extLst>
          </p:cNvPr>
          <p:cNvSpPr/>
          <p:nvPr/>
        </p:nvSpPr>
        <p:spPr>
          <a:xfrm>
            <a:off x="450891" y="6253288"/>
            <a:ext cx="2928103" cy="2903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5D9249-8514-D239-87B7-932C97B6760D}"/>
              </a:ext>
            </a:extLst>
          </p:cNvPr>
          <p:cNvSpPr/>
          <p:nvPr/>
        </p:nvSpPr>
        <p:spPr>
          <a:xfrm>
            <a:off x="436125" y="340485"/>
            <a:ext cx="2928103" cy="2903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63DBDB-C434-48E4-21E9-9E41E1B085F9}"/>
              </a:ext>
            </a:extLst>
          </p:cNvPr>
          <p:cNvSpPr/>
          <p:nvPr/>
        </p:nvSpPr>
        <p:spPr>
          <a:xfrm>
            <a:off x="436125" y="340489"/>
            <a:ext cx="2928103" cy="6177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560EEA-3CDA-E47E-B47E-E03577171F26}"/>
              </a:ext>
            </a:extLst>
          </p:cNvPr>
          <p:cNvSpPr/>
          <p:nvPr/>
        </p:nvSpPr>
        <p:spPr>
          <a:xfrm>
            <a:off x="3661438" y="340485"/>
            <a:ext cx="2928103" cy="6177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47FA5A-326C-2FAB-4C41-1DCA795D6DAC}"/>
              </a:ext>
            </a:extLst>
          </p:cNvPr>
          <p:cNvSpPr txBox="1"/>
          <p:nvPr/>
        </p:nvSpPr>
        <p:spPr>
          <a:xfrm>
            <a:off x="920446" y="299908"/>
            <a:ext cx="236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Nucleotide Diversity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B3B328-4679-A42B-0433-1981374E6CAD}"/>
              </a:ext>
            </a:extLst>
          </p:cNvPr>
          <p:cNvSpPr txBox="1"/>
          <p:nvPr/>
        </p:nvSpPr>
        <p:spPr>
          <a:xfrm>
            <a:off x="4533027" y="296724"/>
            <a:ext cx="236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Tajima’s 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0B9E47-8B9B-A320-5E5A-805477D7A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137" y="6271109"/>
            <a:ext cx="2249064" cy="2125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F60CCD-6679-7BD7-507D-41E12E0A3C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44" y="6271108"/>
            <a:ext cx="2249064" cy="21257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8F72C1C-C703-16AA-FA06-B231AF7B99D8}"/>
              </a:ext>
            </a:extLst>
          </p:cNvPr>
          <p:cNvCxnSpPr/>
          <p:nvPr/>
        </p:nvCxnSpPr>
        <p:spPr>
          <a:xfrm>
            <a:off x="1900176" y="643870"/>
            <a:ext cx="0" cy="5567456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EAFF50A-E788-42DC-4F5C-5EB57286B3D1}"/>
              </a:ext>
            </a:extLst>
          </p:cNvPr>
          <p:cNvSpPr txBox="1"/>
          <p:nvPr/>
        </p:nvSpPr>
        <p:spPr>
          <a:xfrm>
            <a:off x="1717505" y="2594179"/>
            <a:ext cx="50833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/>
              <a:t>Y-axis 180 °</a:t>
            </a:r>
          </a:p>
        </p:txBody>
      </p:sp>
      <p:sp>
        <p:nvSpPr>
          <p:cNvPr id="16" name="Arrow: Curved Up 15">
            <a:extLst>
              <a:ext uri="{FF2B5EF4-FFF2-40B4-BE49-F238E27FC236}">
                <a16:creationId xmlns:a16="http://schemas.microsoft.com/office/drawing/2014/main" id="{38BE7F6B-A8D0-3A07-A1C7-A76B081BE43C}"/>
              </a:ext>
            </a:extLst>
          </p:cNvPr>
          <p:cNvSpPr/>
          <p:nvPr/>
        </p:nvSpPr>
        <p:spPr>
          <a:xfrm rot="21447217">
            <a:off x="1719493" y="2878273"/>
            <a:ext cx="388153" cy="98093"/>
          </a:xfrm>
          <a:prstGeom prst="curved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2C7E0C8-6AC8-F6B1-9BB3-CC812520B954}"/>
              </a:ext>
            </a:extLst>
          </p:cNvPr>
          <p:cNvCxnSpPr/>
          <p:nvPr/>
        </p:nvCxnSpPr>
        <p:spPr>
          <a:xfrm>
            <a:off x="5077981" y="670911"/>
            <a:ext cx="0" cy="5567456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9A6CB6-5382-7374-540C-F1603EFA886B}"/>
              </a:ext>
            </a:extLst>
          </p:cNvPr>
          <p:cNvSpPr txBox="1"/>
          <p:nvPr/>
        </p:nvSpPr>
        <p:spPr>
          <a:xfrm>
            <a:off x="4895310" y="2621220"/>
            <a:ext cx="50833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/>
              <a:t>Y-axis 180 °</a:t>
            </a:r>
          </a:p>
        </p:txBody>
      </p:sp>
      <p:sp>
        <p:nvSpPr>
          <p:cNvPr id="19" name="Arrow: Curved Up 18">
            <a:extLst>
              <a:ext uri="{FF2B5EF4-FFF2-40B4-BE49-F238E27FC236}">
                <a16:creationId xmlns:a16="http://schemas.microsoft.com/office/drawing/2014/main" id="{CF2E9A7C-ED9F-A62B-2CAB-9EC033AD12F4}"/>
              </a:ext>
            </a:extLst>
          </p:cNvPr>
          <p:cNvSpPr/>
          <p:nvPr/>
        </p:nvSpPr>
        <p:spPr>
          <a:xfrm rot="21447217">
            <a:off x="4897298" y="2905314"/>
            <a:ext cx="388153" cy="98093"/>
          </a:xfrm>
          <a:prstGeom prst="curved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19C9F0-94FE-F380-DE88-0FCA90A529AF}"/>
              </a:ext>
            </a:extLst>
          </p:cNvPr>
          <p:cNvSpPr txBox="1"/>
          <p:nvPr/>
        </p:nvSpPr>
        <p:spPr>
          <a:xfrm>
            <a:off x="611150" y="6117645"/>
            <a:ext cx="26716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8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-5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10</a:t>
            </a:r>
            <a:r>
              <a:rPr lang="en-US" sz="8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-4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10</a:t>
            </a:r>
            <a:r>
              <a:rPr lang="en-US" sz="8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-3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10</a:t>
            </a:r>
            <a:r>
              <a:rPr lang="en-US" sz="8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10</a:t>
            </a:r>
            <a:r>
              <a:rPr lang="en-US" sz="8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-1 </a:t>
            </a: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242543-FF1D-FF4A-A062-F3CC7D8CA180}"/>
              </a:ext>
            </a:extLst>
          </p:cNvPr>
          <p:cNvSpPr txBox="1"/>
          <p:nvPr/>
        </p:nvSpPr>
        <p:spPr>
          <a:xfrm>
            <a:off x="3794167" y="6111585"/>
            <a:ext cx="25884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-2      -1      0      1      2      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540067-B94E-FAD0-EAC0-420482A9AA81}"/>
              </a:ext>
            </a:extLst>
          </p:cNvPr>
          <p:cNvSpPr txBox="1"/>
          <p:nvPr/>
        </p:nvSpPr>
        <p:spPr>
          <a:xfrm>
            <a:off x="6703982" y="790448"/>
            <a:ext cx="158024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D1 – D2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D3 – D4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D5 – D6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D7 – D8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D9 – D10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D11 – D12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D13 – D14</a:t>
            </a:r>
          </a:p>
        </p:txBody>
      </p:sp>
      <p:pic>
        <p:nvPicPr>
          <p:cNvPr id="28" name="Picture 27" descr="A picture containing colorfulness, majorelle blue, electric blue, cobalt blue&#10;&#10;Description automatically generated">
            <a:extLst>
              <a:ext uri="{FF2B5EF4-FFF2-40B4-BE49-F238E27FC236}">
                <a16:creationId xmlns:a16="http://schemas.microsoft.com/office/drawing/2014/main" id="{917C6137-AA6F-96C1-7FD8-9227867EF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346" y="611815"/>
            <a:ext cx="914402" cy="914402"/>
          </a:xfrm>
          <a:prstGeom prst="rect">
            <a:avLst/>
          </a:prstGeom>
        </p:spPr>
      </p:pic>
      <p:pic>
        <p:nvPicPr>
          <p:cNvPr id="30" name="Picture 29" descr="A picture containing colorfulness, majorelle blue, electric blue, LEGO&#10;&#10;Description automatically generated">
            <a:extLst>
              <a:ext uri="{FF2B5EF4-FFF2-40B4-BE49-F238E27FC236}">
                <a16:creationId xmlns:a16="http://schemas.microsoft.com/office/drawing/2014/main" id="{7DCFBAB9-A999-5AAD-32C4-8E046C5B6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433" y="595442"/>
            <a:ext cx="914402" cy="914402"/>
          </a:xfrm>
          <a:prstGeom prst="rect">
            <a:avLst/>
          </a:prstGeom>
        </p:spPr>
      </p:pic>
      <p:pic>
        <p:nvPicPr>
          <p:cNvPr id="52" name="Picture 51" descr="A picture containing colorfulness, majorelle blue, electric blue, blue&#10;&#10;Description automatically generated">
            <a:extLst>
              <a:ext uri="{FF2B5EF4-FFF2-40B4-BE49-F238E27FC236}">
                <a16:creationId xmlns:a16="http://schemas.microsoft.com/office/drawing/2014/main" id="{4A68A47A-24FF-447F-AD06-FA8BFAA165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184" y="1322250"/>
            <a:ext cx="914402" cy="914402"/>
          </a:xfrm>
          <a:prstGeom prst="rect">
            <a:avLst/>
          </a:prstGeom>
        </p:spPr>
      </p:pic>
      <p:pic>
        <p:nvPicPr>
          <p:cNvPr id="54" name="Picture 53" descr="A picture containing majorelle blue, flower, cartoon, LEGO&#10;&#10;Description automatically generated">
            <a:extLst>
              <a:ext uri="{FF2B5EF4-FFF2-40B4-BE49-F238E27FC236}">
                <a16:creationId xmlns:a16="http://schemas.microsoft.com/office/drawing/2014/main" id="{7CDC74FC-CCEC-DE6E-10BF-DB4F5A3824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951" y="1292296"/>
            <a:ext cx="914402" cy="914402"/>
          </a:xfrm>
          <a:prstGeom prst="rect">
            <a:avLst/>
          </a:prstGeom>
        </p:spPr>
      </p:pic>
      <p:pic>
        <p:nvPicPr>
          <p:cNvPr id="60" name="Picture 59" descr="A picture containing colorfulness, LEGO&#10;&#10;Description automatically generated">
            <a:extLst>
              <a:ext uri="{FF2B5EF4-FFF2-40B4-BE49-F238E27FC236}">
                <a16:creationId xmlns:a16="http://schemas.microsoft.com/office/drawing/2014/main" id="{B0BD992F-B967-0F93-C062-CA0522161E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091" y="2213364"/>
            <a:ext cx="914402" cy="914402"/>
          </a:xfrm>
          <a:prstGeom prst="rect">
            <a:avLst/>
          </a:prstGeom>
        </p:spPr>
      </p:pic>
      <p:pic>
        <p:nvPicPr>
          <p:cNvPr id="62" name="Picture 61" descr="A picture containing colorfulness, LEGO&#10;&#10;Description automatically generated">
            <a:extLst>
              <a:ext uri="{FF2B5EF4-FFF2-40B4-BE49-F238E27FC236}">
                <a16:creationId xmlns:a16="http://schemas.microsoft.com/office/drawing/2014/main" id="{807601AA-9372-2773-73F3-3E045301B9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812" y="2206698"/>
            <a:ext cx="914402" cy="914402"/>
          </a:xfrm>
          <a:prstGeom prst="rect">
            <a:avLst/>
          </a:prstGeom>
        </p:spPr>
      </p:pic>
      <p:pic>
        <p:nvPicPr>
          <p:cNvPr id="68" name="Picture 67" descr="A picture containing flower, colorfulness, majorelle blue, art&#10;&#10;Description automatically generated">
            <a:extLst>
              <a:ext uri="{FF2B5EF4-FFF2-40B4-BE49-F238E27FC236}">
                <a16:creationId xmlns:a16="http://schemas.microsoft.com/office/drawing/2014/main" id="{91D54541-FF6E-C214-972B-FF65E067B6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87" y="2945764"/>
            <a:ext cx="914402" cy="914402"/>
          </a:xfrm>
          <a:prstGeom prst="rect">
            <a:avLst/>
          </a:prstGeom>
        </p:spPr>
      </p:pic>
      <p:pic>
        <p:nvPicPr>
          <p:cNvPr id="70" name="Picture 69" descr="A picture containing colorfulness, LEGO&#10;&#10;Description automatically generated">
            <a:extLst>
              <a:ext uri="{FF2B5EF4-FFF2-40B4-BE49-F238E27FC236}">
                <a16:creationId xmlns:a16="http://schemas.microsoft.com/office/drawing/2014/main" id="{3F81DDF6-857D-D94C-9738-3266EC0C3E5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812" y="2975008"/>
            <a:ext cx="914402" cy="914402"/>
          </a:xfrm>
          <a:prstGeom prst="rect">
            <a:avLst/>
          </a:prstGeom>
        </p:spPr>
      </p:pic>
      <p:pic>
        <p:nvPicPr>
          <p:cNvPr id="76" name="Picture 75" descr="A picture containing LEGO, colorfulness&#10;&#10;Description automatically generated">
            <a:extLst>
              <a:ext uri="{FF2B5EF4-FFF2-40B4-BE49-F238E27FC236}">
                <a16:creationId xmlns:a16="http://schemas.microsoft.com/office/drawing/2014/main" id="{F138DCE1-4EDC-F8B1-C17D-31C729D566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86" y="3766663"/>
            <a:ext cx="914402" cy="914402"/>
          </a:xfrm>
          <a:prstGeom prst="rect">
            <a:avLst/>
          </a:prstGeom>
        </p:spPr>
      </p:pic>
      <p:pic>
        <p:nvPicPr>
          <p:cNvPr id="78" name="Picture 77" descr="A picture containing LEGO&#10;&#10;Description automatically generated">
            <a:extLst>
              <a:ext uri="{FF2B5EF4-FFF2-40B4-BE49-F238E27FC236}">
                <a16:creationId xmlns:a16="http://schemas.microsoft.com/office/drawing/2014/main" id="{DF745E52-AD5E-E772-512D-0506506BEA9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578" y="3813839"/>
            <a:ext cx="914402" cy="91440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91099937-072C-95E5-C92A-431595910F38}"/>
              </a:ext>
            </a:extLst>
          </p:cNvPr>
          <p:cNvSpPr txBox="1"/>
          <p:nvPr/>
        </p:nvSpPr>
        <p:spPr>
          <a:xfrm>
            <a:off x="8733497" y="382700"/>
            <a:ext cx="3369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Segments of Pfs230</a:t>
            </a:r>
          </a:p>
          <a:p>
            <a:endParaRPr lang="en-US" dirty="0"/>
          </a:p>
          <a:p>
            <a:r>
              <a:rPr lang="en-US" dirty="0"/>
              <a:t>Same scale values as other vaccine targets</a:t>
            </a:r>
          </a:p>
        </p:txBody>
      </p:sp>
      <p:pic>
        <p:nvPicPr>
          <p:cNvPr id="85" name="Picture 84" descr="A picture containing flower, colorfulness, LEGO&#10;&#10;Description automatically generated">
            <a:extLst>
              <a:ext uri="{FF2B5EF4-FFF2-40B4-BE49-F238E27FC236}">
                <a16:creationId xmlns:a16="http://schemas.microsoft.com/office/drawing/2014/main" id="{1848C158-8C9E-72DB-3EDF-996B0F31BFD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86" y="4567421"/>
            <a:ext cx="914402" cy="914402"/>
          </a:xfrm>
          <a:prstGeom prst="rect">
            <a:avLst/>
          </a:prstGeom>
        </p:spPr>
      </p:pic>
      <p:pic>
        <p:nvPicPr>
          <p:cNvPr id="87" name="Picture 86" descr="A picture containing colorfulness, candy&#10;&#10;Description automatically generated">
            <a:extLst>
              <a:ext uri="{FF2B5EF4-FFF2-40B4-BE49-F238E27FC236}">
                <a16:creationId xmlns:a16="http://schemas.microsoft.com/office/drawing/2014/main" id="{E4F973DD-B5D8-3436-DD02-A1A81C2623A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631" y="4630071"/>
            <a:ext cx="914402" cy="914402"/>
          </a:xfrm>
          <a:prstGeom prst="rect">
            <a:avLst/>
          </a:prstGeom>
        </p:spPr>
      </p:pic>
      <p:pic>
        <p:nvPicPr>
          <p:cNvPr id="93" name="Picture 92" descr="A picture containing LEGO, colorfulness&#10;&#10;Description automatically generated">
            <a:extLst>
              <a:ext uri="{FF2B5EF4-FFF2-40B4-BE49-F238E27FC236}">
                <a16:creationId xmlns:a16="http://schemas.microsoft.com/office/drawing/2014/main" id="{098D8F12-58ED-9D93-5364-610E687F33B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205" y="5412627"/>
            <a:ext cx="914402" cy="914402"/>
          </a:xfrm>
          <a:prstGeom prst="rect">
            <a:avLst/>
          </a:prstGeom>
        </p:spPr>
      </p:pic>
      <p:pic>
        <p:nvPicPr>
          <p:cNvPr id="95" name="Picture 94" descr="A picture containing LEGO, colorfulness&#10;&#10;Description automatically generated">
            <a:extLst>
              <a:ext uri="{FF2B5EF4-FFF2-40B4-BE49-F238E27FC236}">
                <a16:creationId xmlns:a16="http://schemas.microsoft.com/office/drawing/2014/main" id="{4BD2CEFC-4CDA-917A-567A-0FFC2465DDB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878" y="5395547"/>
            <a:ext cx="914402" cy="914402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352DDD7-24F2-26AD-F5F2-2D2CF154B0F4}"/>
              </a:ext>
            </a:extLst>
          </p:cNvPr>
          <p:cNvSpPr/>
          <p:nvPr/>
        </p:nvSpPr>
        <p:spPr>
          <a:xfrm>
            <a:off x="4069952" y="798406"/>
            <a:ext cx="508332" cy="422977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B5BE8-B028-42D3-E3AB-39E6469D946D}"/>
              </a:ext>
            </a:extLst>
          </p:cNvPr>
          <p:cNvSpPr txBox="1"/>
          <p:nvPr/>
        </p:nvSpPr>
        <p:spPr>
          <a:xfrm>
            <a:off x="4069952" y="816402"/>
            <a:ext cx="8051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17CE1C9-1D67-D591-C52F-4F6E870B060A}"/>
              </a:ext>
            </a:extLst>
          </p:cNvPr>
          <p:cNvSpPr/>
          <p:nvPr/>
        </p:nvSpPr>
        <p:spPr>
          <a:xfrm>
            <a:off x="4006385" y="1534850"/>
            <a:ext cx="508332" cy="422977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3D63A5-2726-5088-CE39-B5282EEC5C26}"/>
              </a:ext>
            </a:extLst>
          </p:cNvPr>
          <p:cNvSpPr txBox="1"/>
          <p:nvPr/>
        </p:nvSpPr>
        <p:spPr>
          <a:xfrm>
            <a:off x="4044897" y="1539995"/>
            <a:ext cx="8051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D4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F501B1A-57A2-FA9E-76DD-D19874BD965A}"/>
              </a:ext>
            </a:extLst>
          </p:cNvPr>
          <p:cNvSpPr/>
          <p:nvPr/>
        </p:nvSpPr>
        <p:spPr>
          <a:xfrm>
            <a:off x="4337392" y="2384797"/>
            <a:ext cx="508332" cy="422977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242F24-0921-AA8F-130E-1CB313F9BD68}"/>
              </a:ext>
            </a:extLst>
          </p:cNvPr>
          <p:cNvSpPr txBox="1"/>
          <p:nvPr/>
        </p:nvSpPr>
        <p:spPr>
          <a:xfrm>
            <a:off x="4515039" y="2390352"/>
            <a:ext cx="8051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DA3780-915E-22FE-7F8D-C4E6FDD4C0B8}"/>
              </a:ext>
            </a:extLst>
          </p:cNvPr>
          <p:cNvSpPr/>
          <p:nvPr/>
        </p:nvSpPr>
        <p:spPr>
          <a:xfrm>
            <a:off x="3992184" y="3175824"/>
            <a:ext cx="508332" cy="422977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2BEEA43-F39C-5CBE-7CC4-F5A9463841C8}"/>
              </a:ext>
            </a:extLst>
          </p:cNvPr>
          <p:cNvSpPr txBox="1"/>
          <p:nvPr/>
        </p:nvSpPr>
        <p:spPr>
          <a:xfrm>
            <a:off x="3957271" y="3201898"/>
            <a:ext cx="8051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D8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D6F8BD0-56B0-D5F1-F23A-82040A37FA73}"/>
              </a:ext>
            </a:extLst>
          </p:cNvPr>
          <p:cNvSpPr/>
          <p:nvPr/>
        </p:nvSpPr>
        <p:spPr>
          <a:xfrm>
            <a:off x="4032828" y="4026209"/>
            <a:ext cx="508332" cy="422977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2D7425-7E33-A1FE-F3AA-934B0B43384F}"/>
              </a:ext>
            </a:extLst>
          </p:cNvPr>
          <p:cNvSpPr txBox="1"/>
          <p:nvPr/>
        </p:nvSpPr>
        <p:spPr>
          <a:xfrm>
            <a:off x="3991376" y="4165668"/>
            <a:ext cx="8051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D10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297886B-DC9E-1661-4E47-573A33D01F1E}"/>
              </a:ext>
            </a:extLst>
          </p:cNvPr>
          <p:cNvSpPr/>
          <p:nvPr/>
        </p:nvSpPr>
        <p:spPr>
          <a:xfrm>
            <a:off x="4378844" y="4802187"/>
            <a:ext cx="508332" cy="422977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0B919C1-C542-7B1A-1CEA-0F51FE0C111A}"/>
              </a:ext>
            </a:extLst>
          </p:cNvPr>
          <p:cNvSpPr txBox="1"/>
          <p:nvPr/>
        </p:nvSpPr>
        <p:spPr>
          <a:xfrm>
            <a:off x="4566363" y="4853415"/>
            <a:ext cx="8051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D11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8BBEA25-3268-735D-CA42-03A5CFAF5054}"/>
              </a:ext>
            </a:extLst>
          </p:cNvPr>
          <p:cNvSpPr/>
          <p:nvPr/>
        </p:nvSpPr>
        <p:spPr>
          <a:xfrm>
            <a:off x="3996826" y="5602494"/>
            <a:ext cx="508332" cy="422977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D9CE0C-FCD7-EC29-64EE-03E561514360}"/>
              </a:ext>
            </a:extLst>
          </p:cNvPr>
          <p:cNvSpPr txBox="1"/>
          <p:nvPr/>
        </p:nvSpPr>
        <p:spPr>
          <a:xfrm>
            <a:off x="4018511" y="5602341"/>
            <a:ext cx="8051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D13</a:t>
            </a:r>
          </a:p>
        </p:txBody>
      </p:sp>
      <p:pic>
        <p:nvPicPr>
          <p:cNvPr id="51" name="Picture 50" descr="A picture containing flower, purple, violet, colorfulness&#10;&#10;Description automatically generated">
            <a:extLst>
              <a:ext uri="{FF2B5EF4-FFF2-40B4-BE49-F238E27FC236}">
                <a16:creationId xmlns:a16="http://schemas.microsoft.com/office/drawing/2014/main" id="{ACADC422-B716-7768-711C-B1D02014260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828" y="587551"/>
            <a:ext cx="914402" cy="914402"/>
          </a:xfrm>
          <a:prstGeom prst="rect">
            <a:avLst/>
          </a:prstGeom>
        </p:spPr>
      </p:pic>
      <p:pic>
        <p:nvPicPr>
          <p:cNvPr id="55" name="Picture 54" descr="A picture containing flower, purple, colorfulness, violet&#10;&#10;Description automatically generated">
            <a:extLst>
              <a:ext uri="{FF2B5EF4-FFF2-40B4-BE49-F238E27FC236}">
                <a16:creationId xmlns:a16="http://schemas.microsoft.com/office/drawing/2014/main" id="{3B5EC28B-9291-696C-8EF5-1FF28B6C125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88" y="552693"/>
            <a:ext cx="914402" cy="914402"/>
          </a:xfrm>
          <a:prstGeom prst="rect">
            <a:avLst/>
          </a:prstGeom>
        </p:spPr>
      </p:pic>
      <p:pic>
        <p:nvPicPr>
          <p:cNvPr id="59" name="Picture 58" descr="A picture containing purple, colorfulness, violet, magenta&#10;&#10;Description automatically generated">
            <a:extLst>
              <a:ext uri="{FF2B5EF4-FFF2-40B4-BE49-F238E27FC236}">
                <a16:creationId xmlns:a16="http://schemas.microsoft.com/office/drawing/2014/main" id="{E4C9BB73-3985-D982-F204-67BFD71B9A6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97" y="1309511"/>
            <a:ext cx="914402" cy="914402"/>
          </a:xfrm>
          <a:prstGeom prst="rect">
            <a:avLst/>
          </a:prstGeom>
        </p:spPr>
      </p:pic>
      <p:pic>
        <p:nvPicPr>
          <p:cNvPr id="63" name="Picture 62" descr="A picture containing flower, purple, violet, plant&#10;&#10;Description automatically generated">
            <a:extLst>
              <a:ext uri="{FF2B5EF4-FFF2-40B4-BE49-F238E27FC236}">
                <a16:creationId xmlns:a16="http://schemas.microsoft.com/office/drawing/2014/main" id="{E944FCB9-303B-5769-EA37-322C337A4F1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506" y="1304265"/>
            <a:ext cx="914402" cy="914402"/>
          </a:xfrm>
          <a:prstGeom prst="rect">
            <a:avLst/>
          </a:prstGeom>
        </p:spPr>
      </p:pic>
      <p:pic>
        <p:nvPicPr>
          <p:cNvPr id="67" name="Picture 66" descr="A picture containing flower, purple, violet, colorfulness&#10;&#10;Description automatically generated">
            <a:extLst>
              <a:ext uri="{FF2B5EF4-FFF2-40B4-BE49-F238E27FC236}">
                <a16:creationId xmlns:a16="http://schemas.microsoft.com/office/drawing/2014/main" id="{E0AC4438-1876-0159-0C15-02016D80712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50" y="2202565"/>
            <a:ext cx="914402" cy="914402"/>
          </a:xfrm>
          <a:prstGeom prst="rect">
            <a:avLst/>
          </a:prstGeom>
        </p:spPr>
      </p:pic>
      <p:pic>
        <p:nvPicPr>
          <p:cNvPr id="71" name="Picture 70" descr="A picture containing flower, purple, violet, colorfulness&#10;&#10;Description automatically generated">
            <a:extLst>
              <a:ext uri="{FF2B5EF4-FFF2-40B4-BE49-F238E27FC236}">
                <a16:creationId xmlns:a16="http://schemas.microsoft.com/office/drawing/2014/main" id="{A1D94FA7-3A16-147F-2584-3F330C4B173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367" y="2202565"/>
            <a:ext cx="914402" cy="914402"/>
          </a:xfrm>
          <a:prstGeom prst="rect">
            <a:avLst/>
          </a:prstGeom>
        </p:spPr>
      </p:pic>
      <p:pic>
        <p:nvPicPr>
          <p:cNvPr id="75" name="Picture 74" descr="A picture containing flower, violet, lilac, lavender&#10;&#10;Description automatically generated">
            <a:extLst>
              <a:ext uri="{FF2B5EF4-FFF2-40B4-BE49-F238E27FC236}">
                <a16:creationId xmlns:a16="http://schemas.microsoft.com/office/drawing/2014/main" id="{DC15BEDC-4A1A-E767-6630-746474EB3EB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61" y="2960397"/>
            <a:ext cx="914402" cy="914402"/>
          </a:xfrm>
          <a:prstGeom prst="rect">
            <a:avLst/>
          </a:prstGeom>
        </p:spPr>
      </p:pic>
      <p:pic>
        <p:nvPicPr>
          <p:cNvPr id="80" name="Picture 79" descr="A picture containing purple, colorfulness, flower, lilac&#10;&#10;Description automatically generated">
            <a:extLst>
              <a:ext uri="{FF2B5EF4-FFF2-40B4-BE49-F238E27FC236}">
                <a16:creationId xmlns:a16="http://schemas.microsoft.com/office/drawing/2014/main" id="{473460EF-6400-3F28-4CBF-F861B962D91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808" y="2932733"/>
            <a:ext cx="914402" cy="914402"/>
          </a:xfrm>
          <a:prstGeom prst="rect">
            <a:avLst/>
          </a:prstGeom>
        </p:spPr>
      </p:pic>
      <p:pic>
        <p:nvPicPr>
          <p:cNvPr id="84" name="Picture 83" descr="A picture containing purple, flower, colorfulness, violet&#10;&#10;Description automatically generated">
            <a:extLst>
              <a:ext uri="{FF2B5EF4-FFF2-40B4-BE49-F238E27FC236}">
                <a16:creationId xmlns:a16="http://schemas.microsoft.com/office/drawing/2014/main" id="{F1996C46-46C7-1E26-A736-2EEA0070E4C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89" y="3702904"/>
            <a:ext cx="914402" cy="914402"/>
          </a:xfrm>
          <a:prstGeom prst="rect">
            <a:avLst/>
          </a:prstGeom>
        </p:spPr>
      </p:pic>
      <p:pic>
        <p:nvPicPr>
          <p:cNvPr id="88" name="Picture 87" descr="A picture containing flower, purple, art, colorfulness&#10;&#10;Description automatically generated">
            <a:extLst>
              <a:ext uri="{FF2B5EF4-FFF2-40B4-BE49-F238E27FC236}">
                <a16:creationId xmlns:a16="http://schemas.microsoft.com/office/drawing/2014/main" id="{6BB25CCC-A603-87E5-0080-F1AB80606A5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023" y="3678019"/>
            <a:ext cx="914402" cy="914402"/>
          </a:xfrm>
          <a:prstGeom prst="rect">
            <a:avLst/>
          </a:prstGeom>
        </p:spPr>
      </p:pic>
      <p:pic>
        <p:nvPicPr>
          <p:cNvPr id="92" name="Picture 91" descr="A picture containing flower, purple, magenta, colorfulness&#10;&#10;Description automatically generated">
            <a:extLst>
              <a:ext uri="{FF2B5EF4-FFF2-40B4-BE49-F238E27FC236}">
                <a16:creationId xmlns:a16="http://schemas.microsoft.com/office/drawing/2014/main" id="{C0335274-3434-5CEA-6C4D-67475EA18A8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95" y="5301147"/>
            <a:ext cx="914402" cy="914402"/>
          </a:xfrm>
          <a:prstGeom prst="rect">
            <a:avLst/>
          </a:prstGeom>
        </p:spPr>
      </p:pic>
      <p:pic>
        <p:nvPicPr>
          <p:cNvPr id="96" name="Picture 95" descr="A picture containing purple, flower, colorfulness, art&#10;&#10;Description automatically generated">
            <a:extLst>
              <a:ext uri="{FF2B5EF4-FFF2-40B4-BE49-F238E27FC236}">
                <a16:creationId xmlns:a16="http://schemas.microsoft.com/office/drawing/2014/main" id="{4ECB322B-8B06-8264-B8C6-61D791ACACC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065" y="5281769"/>
            <a:ext cx="914402" cy="914402"/>
          </a:xfrm>
          <a:prstGeom prst="rect">
            <a:avLst/>
          </a:prstGeom>
        </p:spPr>
      </p:pic>
      <p:pic>
        <p:nvPicPr>
          <p:cNvPr id="98" name="Picture 97" descr="A picture containing flower, purple, art, lilac&#10;&#10;Description automatically generated">
            <a:extLst>
              <a:ext uri="{FF2B5EF4-FFF2-40B4-BE49-F238E27FC236}">
                <a16:creationId xmlns:a16="http://schemas.microsoft.com/office/drawing/2014/main" id="{004AEEC1-13B8-8B17-FBEB-E178C1A9FD3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72" y="4549594"/>
            <a:ext cx="914402" cy="914402"/>
          </a:xfrm>
          <a:prstGeom prst="rect">
            <a:avLst/>
          </a:prstGeom>
        </p:spPr>
      </p:pic>
      <p:pic>
        <p:nvPicPr>
          <p:cNvPr id="100" name="Picture 99" descr="A picture containing flower, colorfulness, purple, art&#10;&#10;Description automatically generated">
            <a:extLst>
              <a:ext uri="{FF2B5EF4-FFF2-40B4-BE49-F238E27FC236}">
                <a16:creationId xmlns:a16="http://schemas.microsoft.com/office/drawing/2014/main" id="{6520B36A-7D2E-C598-D86A-95FC97C41B0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254" y="4545161"/>
            <a:ext cx="914402" cy="91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411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8533</TotalTime>
  <Words>159</Words>
  <Application>Microsoft Office PowerPoint</Application>
  <PresentationFormat>Widescreen</PresentationFormat>
  <Paragraphs>91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Broyles, Bradley Keith</dc:creator>
  <cp:lastModifiedBy>Broyles, Bradley Keith</cp:lastModifiedBy>
  <cp:revision>13</cp:revision>
  <dcterms:created xsi:type="dcterms:W3CDTF">2023-06-12T15:29:18Z</dcterms:created>
  <dcterms:modified xsi:type="dcterms:W3CDTF">2023-07-17T19:11:45Z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2023-06-12T15:29:18Z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29ab9e0a-3723-4cce-9f32-fb53af17dfdd</vt:lpwstr>
  </property>
  <property fmtid="{D5CDD505-2E9C-101B-9397-08002B2CF9AE}" pid="8" name="MSIP_Label_4044bd30-2ed7-4c9d-9d12-46200872a97b_ContentBits">
    <vt:lpwstr>0</vt:lpwstr>
  </property>
</Properties>
</file>